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sldIdLst>
    <p:sldId id="317" r:id="rId2"/>
    <p:sldId id="267" r:id="rId3"/>
    <p:sldId id="318" r:id="rId4"/>
    <p:sldId id="264" r:id="rId5"/>
    <p:sldId id="308" r:id="rId6"/>
    <p:sldId id="309" r:id="rId7"/>
    <p:sldId id="272" r:id="rId8"/>
    <p:sldId id="282" r:id="rId9"/>
    <p:sldId id="284" r:id="rId10"/>
    <p:sldId id="285" r:id="rId11"/>
    <p:sldId id="310" r:id="rId12"/>
    <p:sldId id="288" r:id="rId13"/>
    <p:sldId id="292" r:id="rId14"/>
    <p:sldId id="289" r:id="rId15"/>
    <p:sldId id="291" r:id="rId16"/>
    <p:sldId id="293" r:id="rId17"/>
    <p:sldId id="312" r:id="rId18"/>
    <p:sldId id="294" r:id="rId19"/>
    <p:sldId id="311" r:id="rId20"/>
    <p:sldId id="295" r:id="rId21"/>
    <p:sldId id="315" r:id="rId22"/>
    <p:sldId id="296" r:id="rId23"/>
    <p:sldId id="297" r:id="rId24"/>
    <p:sldId id="316" r:id="rId25"/>
    <p:sldId id="302" r:id="rId26"/>
    <p:sldId id="313" r:id="rId27"/>
    <p:sldId id="301" r:id="rId28"/>
    <p:sldId id="303" r:id="rId29"/>
    <p:sldId id="304" r:id="rId30"/>
    <p:sldId id="305" r:id="rId31"/>
    <p:sldId id="319" r:id="rId32"/>
    <p:sldId id="306" r:id="rId33"/>
    <p:sldId id="314" r:id="rId34"/>
    <p:sldId id="270" r:id="rId35"/>
    <p:sldId id="268" r:id="rId36"/>
  </p:sldIdLst>
  <p:sldSz cx="12192000" cy="6858000"/>
  <p:notesSz cx="6858000" cy="9144000"/>
  <p:embeddedFontLst>
    <p:embeddedFont>
      <p:font typeface="나눔고딕" pitchFamily="50" charset="-127"/>
      <p:regular r:id="rId38"/>
      <p:bold r:id="rId39"/>
    </p:embeddedFont>
    <p:embeddedFont>
      <p:font typeface="맑은 고딕" pitchFamily="50" charset="-127"/>
      <p:regular r:id="rId40"/>
      <p:bold r:id="rId41"/>
    </p:embeddedFont>
    <p:embeddedFont>
      <p:font typeface="나눔바른펜" pitchFamily="50" charset="-127"/>
      <p:regular r:id="rId42"/>
      <p:bold r:id="rId43"/>
    </p:embeddedFont>
    <p:embeddedFont>
      <p:font typeface="Aharoni" pitchFamily="2" charset="-79"/>
      <p:bold r:id="rId44"/>
    </p:embeddedFont>
    <p:embeddedFont>
      <p:font typeface="나눔고딕 ExtraBold" pitchFamily="50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71">
          <p15:clr>
            <a:srgbClr val="A4A3A4"/>
          </p15:clr>
        </p15:guide>
        <p15:guide id="2" pos="3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70A9F0"/>
    <a:srgbClr val="2E75B6"/>
    <a:srgbClr val="E8EDF5"/>
    <a:srgbClr val="C4DEF8"/>
    <a:srgbClr val="4691EC"/>
    <a:srgbClr val="D3DEF1"/>
    <a:srgbClr val="A8CEF5"/>
    <a:srgbClr val="F9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1" autoAdjust="0"/>
    <p:restoredTop sz="93810" autoAdjust="0"/>
  </p:normalViewPr>
  <p:slideViewPr>
    <p:cSldViewPr snapToObjects="1">
      <p:cViewPr>
        <p:scale>
          <a:sx n="75" d="100"/>
          <a:sy n="75" d="100"/>
        </p:scale>
        <p:origin x="-930" y="-426"/>
      </p:cViewPr>
      <p:guideLst>
        <p:guide orient="horz" pos="102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32F90-3DCC-47F7-A63D-BB4497E9707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8CC8886-10B7-4A65-973A-81FF94EC658F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06F40E5E-2A78-4F70-B00B-C9AAEBAA9515}" type="parTrans" cxnId="{CDF64819-ADA0-4DD3-8983-865762D6418C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77D5BD00-59C9-4911-80EB-8AF0F010C6D0}" type="sibTrans" cxnId="{CDF64819-ADA0-4DD3-8983-865762D641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672D485-9B7C-4E00-A45D-6832E1C6B56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gm:t>
    </dgm:pt>
    <dgm:pt modelId="{946440C1-682F-4A3F-935C-A44326D1B8D7}" type="parTrans" cxnId="{6693340F-D917-4512-97CC-CBCC3DC4BF2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BBF04D15-38A4-4F12-B265-436BF5A702C0}" type="sibTrans" cxnId="{6693340F-D917-4512-97CC-CBCC3DC4BF2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BE7B2531-A2A7-4BDC-A2F1-6A8C0D1D3059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gm:t>
    </dgm:pt>
    <dgm:pt modelId="{ABF2510B-FB68-45ED-8177-E5A0FC126AC0}" type="parTrans" cxnId="{878739C3-6BBD-4E38-A68E-4E194771B58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45A006DD-9521-4B81-B380-38437532A24F}" type="sibTrans" cxnId="{878739C3-6BBD-4E38-A68E-4E194771B5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53AC16B3-1D8B-4033-B277-9919CB91C221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gm:t>
    </dgm:pt>
    <dgm:pt modelId="{D038CB4F-4BDF-4FA8-989D-6C28D02CE9A6}" type="parTrans" cxnId="{D8A07816-57EB-451A-806E-C9F215267CF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F89D131E-B733-4156-933A-528DF9C966E1}" type="sibTrans" cxnId="{D8A07816-57EB-451A-806E-C9F215267CF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41A902BE-2B1C-4C61-8921-BAEA7638CA9B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gm:t>
    </dgm:pt>
    <dgm:pt modelId="{F89F22BF-9083-430E-BB03-981CF2108D8B}" type="parTrans" cxnId="{AF05B637-ACA0-44BA-BC0C-3C098A3C130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A568221B-F88E-4A1B-969C-664E0E7F5DE8}" type="sibTrans" cxnId="{AF05B637-ACA0-44BA-BC0C-3C098A3C130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18AF4160-081A-4CCD-8A0F-6B18AFFF31E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gm:t>
    </dgm:pt>
    <dgm:pt modelId="{6D61CA1A-C301-4887-818E-E496CC230321}" type="parTrans" cxnId="{9964EC98-8918-4C04-9B66-15D99B50B56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D3A19A46-9CA8-4DBF-951C-1FC5C1467A45}" type="sibTrans" cxnId="{9964EC98-8918-4C04-9B66-15D99B50B56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89F34B07-697C-4FE8-91C3-C472B5AA1BF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gm:t>
    </dgm:pt>
    <dgm:pt modelId="{1C21EDF9-15C4-4D2A-8BA0-78DAB4E6AA6C}" type="parTrans" cxnId="{4BC8E3B5-26F4-4AA8-9BD6-8005D0A8BEC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462CB57-FCB6-4184-BF82-160DAB9B9A56}" type="sibTrans" cxnId="{4BC8E3B5-26F4-4AA8-9BD6-8005D0A8BEC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71F3204D-FE3E-4E6F-A76F-FFAC75F260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gm:t>
    </dgm:pt>
    <dgm:pt modelId="{ACB1637A-97DC-486D-AAF1-4BAA4B7B055F}" type="parTrans" cxnId="{96A44D05-956F-4C36-8B71-86D0F9A17D9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28D61569-1B0F-49B4-9B82-8CE8F797E084}" type="sibTrans" cxnId="{96A44D05-956F-4C36-8B71-86D0F9A17D9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D31B97E-D171-4CB4-8D4C-2A55DF7249DA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gm:t>
    </dgm:pt>
    <dgm:pt modelId="{F64F713A-0E67-4939-A835-BCC70551BAF4}" type="parTrans" cxnId="{614F7A51-1981-482B-A1D9-396C9108532D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9C34190D-F8AF-4BD5-8A7C-913E787DC7B0}" type="sibTrans" cxnId="{614F7A51-1981-482B-A1D9-396C9108532D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1BBB63D-F317-4D9A-B59F-B93A06FF0C3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A2191668-2E07-4916-B313-44A8C308ABEC}" type="parTrans" cxnId="{B7340431-1C25-438B-BB93-3E7DAE3E937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514EEEE-3ADE-4CD2-AB82-0ACB8E6C41E6}" type="sibTrans" cxnId="{B7340431-1C25-438B-BB93-3E7DAE3E937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A97C9EA-9460-46AD-8BAA-28A953280367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gm:t>
    </dgm:pt>
    <dgm:pt modelId="{FADDC11B-3565-4A77-89C9-83A47DD67F59}" type="parTrans" cxnId="{21B2182B-3CA4-4270-BD0E-7CABCDEF8F9B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4B95ED6C-BD5B-4CA8-A63F-11563E424DBD}" type="sibTrans" cxnId="{21B2182B-3CA4-4270-BD0E-7CABCDEF8F9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F55A987-874F-4CC6-AF13-33E1A9AEBAB3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gm:t>
    </dgm:pt>
    <dgm:pt modelId="{3F0DE542-513C-4CFD-9BF5-75E4257EB449}" type="parTrans" cxnId="{C7A2922C-5EB4-4378-BC91-831796430829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55B51531-5197-46ED-B8FB-339D8C283EC2}" type="sibTrans" cxnId="{C7A2922C-5EB4-4378-BC91-831796430829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1A2D5B1-5401-462E-9995-FD74299135D4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gm:t>
    </dgm:pt>
    <dgm:pt modelId="{23F9323B-B81B-481D-8665-D22D3D50C4E0}" type="parTrans" cxnId="{9375DFF0-219B-4019-9B78-2786776360D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DD7FA2E0-4C42-4C58-8EA1-A2BA48B39D92}" type="sibTrans" cxnId="{9375DFF0-219B-4019-9B78-2786776360D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CA5BD4E1-9858-4585-A4A7-3B275ECA85F4}">
      <dgm:prSet phldrT="[텍스트]" custT="1"/>
      <dgm:spPr>
        <a:solidFill>
          <a:srgbClr val="A8CEF5"/>
        </a:solidFill>
        <a:ln>
          <a:solidFill>
            <a:srgbClr val="E8EDF5"/>
          </a:solidFill>
        </a:ln>
      </dgm:spPr>
      <dgm:t>
        <a:bodyPr vert="vert"/>
        <a:lstStyle/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86ADD195-2F46-4C86-9091-AC924D302C9C}" type="par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BAF3F68-361A-4C7C-825F-325CE5E68329}" type="sib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2E946D3B-4FCB-4674-A5FB-075CF44816F0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gm:t>
    </dgm:pt>
    <dgm:pt modelId="{A91ED475-4105-460B-B7B1-CE9013E97E54}" type="parTrans" cxnId="{33B23C77-9399-4E56-BDB0-008EFD6CF2BB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0C26B468-CAC6-4AB0-9556-D48E8B917731}" type="sibTrans" cxnId="{33B23C77-9399-4E56-BDB0-008EFD6CF2B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A7CFD36-481C-472E-BDA6-1C083D258D7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gm:t>
    </dgm:pt>
    <dgm:pt modelId="{3EDE2B48-B6AA-4240-99E4-EE82AFB3AE42}" type="parTrans" cxnId="{C2570C13-B690-4A40-A6A6-6622139C8D30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BD22BD7-C801-4145-86D9-5FB9A8FC3A7C}" type="sibTrans" cxnId="{C2570C13-B690-4A40-A6A6-6622139C8D30}">
      <dgm:prSet/>
      <dgm:spPr/>
      <dgm:t>
        <a:bodyPr/>
        <a:lstStyle/>
        <a:p>
          <a:pPr latinLnBrk="1"/>
          <a:endParaRPr lang="ko-KR" altLang="en-US"/>
        </a:p>
      </dgm:t>
    </dgm:pt>
    <dgm:pt modelId="{DB9D5100-E49E-4F76-95F6-64A371862D4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3FC11D43-5334-4C69-8F62-95BF6DEC7907}" type="parTrans" cxnId="{349E4162-AE2D-474D-8DD1-702656527EEB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3F7193-A274-4111-9EA0-FFFB59B0A1DC}" type="sibTrans" cxnId="{349E4162-AE2D-474D-8DD1-702656527EEB}">
      <dgm:prSet/>
      <dgm:spPr/>
      <dgm:t>
        <a:bodyPr/>
        <a:lstStyle/>
        <a:p>
          <a:pPr latinLnBrk="1"/>
          <a:endParaRPr lang="ko-KR" altLang="en-US"/>
        </a:p>
      </dgm:t>
    </dgm:pt>
    <dgm:pt modelId="{C1F29545-EB89-4F7E-9C69-6EEE749E88C0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8AE52A74-B81A-47ED-ABCE-7E2D61E32B71}" type="parTrans" cxnId="{BC0E8BF5-B39F-4CBE-A6DB-C1158F8F4708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B66021-E2EA-4232-B66D-72182D82B26B}" type="sibTrans" cxnId="{BC0E8BF5-B39F-4CBE-A6DB-C1158F8F4708}">
      <dgm:prSet/>
      <dgm:spPr/>
      <dgm:t>
        <a:bodyPr/>
        <a:lstStyle/>
        <a:p>
          <a:pPr latinLnBrk="1"/>
          <a:endParaRPr lang="ko-KR" altLang="en-US"/>
        </a:p>
      </dgm:t>
    </dgm:pt>
    <dgm:pt modelId="{2A52F6D9-DDF1-472B-91A6-7D04E387672D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BD36C689-9CEE-4171-92A3-D5244BF51D21}" type="parTrans" cxnId="{C5284B32-6C55-4928-A216-67E1C97B24C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78D6D08-BBB5-4772-9A8B-BBB5859BEC16}" type="sibTrans" cxnId="{C5284B32-6C55-4928-A216-67E1C97B24C9}">
      <dgm:prSet/>
      <dgm:spPr/>
      <dgm:t>
        <a:bodyPr/>
        <a:lstStyle/>
        <a:p>
          <a:pPr latinLnBrk="1"/>
          <a:endParaRPr lang="ko-KR" altLang="en-US"/>
        </a:p>
      </dgm:t>
    </dgm:pt>
    <dgm:pt modelId="{70838544-A427-471F-A6D8-A2D3E9664E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FCDE0D94-C8FA-450E-A1FF-D7EFDD0603EE}" type="parTrans" cxnId="{E5A7490A-CE8E-48BF-9747-F511AEEFAF1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7FBAD49D-23A8-40A0-9579-C694EC33106C}" type="sibTrans" cxnId="{E5A7490A-CE8E-48BF-9747-F511AEEFAF19}">
      <dgm:prSet/>
      <dgm:spPr/>
      <dgm:t>
        <a:bodyPr/>
        <a:lstStyle/>
        <a:p>
          <a:pPr latinLnBrk="1"/>
          <a:endParaRPr lang="ko-KR" altLang="en-US"/>
        </a:p>
      </dgm:t>
    </dgm:pt>
    <dgm:pt modelId="{B01AB797-2905-40D1-8C2B-0472FB09DF9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gm:t>
    </dgm:pt>
    <dgm:pt modelId="{99D49EB8-D705-4E20-8CB2-ADB09F754ACC}" type="parTrans" cxnId="{511F0665-CE0D-4D18-A85A-0ED1FA0DDA91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BA1DA851-E912-4CA2-91D4-5A0D3E605E78}" type="sibTrans" cxnId="{511F0665-CE0D-4D18-A85A-0ED1FA0DDA91}">
      <dgm:prSet/>
      <dgm:spPr/>
      <dgm:t>
        <a:bodyPr/>
        <a:lstStyle/>
        <a:p>
          <a:pPr latinLnBrk="1"/>
          <a:endParaRPr lang="ko-KR" altLang="en-US"/>
        </a:p>
      </dgm:t>
    </dgm:pt>
    <dgm:pt modelId="{36BD8C4C-6037-4A2C-A42B-1F7E8E77F5FD}" type="pres">
      <dgm:prSet presAssocID="{94732F90-3DCC-47F7-A63D-BB4497E9707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A81C56-6469-4FD1-A740-B4E285A78BA4}" type="pres">
      <dgm:prSet presAssocID="{CA5BD4E1-9858-4585-A4A7-3B275ECA85F4}" presName="root1" presStyleCnt="0"/>
      <dgm:spPr/>
    </dgm:pt>
    <dgm:pt modelId="{31CB713A-D617-4667-99F2-7D63C5C2BBB9}" type="pres">
      <dgm:prSet presAssocID="{CA5BD4E1-9858-4585-A4A7-3B275ECA85F4}" presName="LevelOneTextNode" presStyleLbl="node0" presStyleIdx="0" presStyleCnt="1" custScaleX="174404" custScaleY="1556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3BA5EE-6888-46EE-979C-318A78120A72}" type="pres">
      <dgm:prSet presAssocID="{CA5BD4E1-9858-4585-A4A7-3B275ECA85F4}" presName="level2hierChild" presStyleCnt="0"/>
      <dgm:spPr/>
    </dgm:pt>
    <dgm:pt modelId="{2CF6B6C4-21B8-46F1-B68D-B3A506B7A274}" type="pres">
      <dgm:prSet presAssocID="{06F40E5E-2A78-4F70-B00B-C9AAEBAA9515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897EB2B-41A6-4F8A-9D19-CAB2BA3AD565}" type="pres">
      <dgm:prSet presAssocID="{06F40E5E-2A78-4F70-B00B-C9AAEBAA9515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80889C9-5FF4-4931-A27A-E74504F43ABB}" type="pres">
      <dgm:prSet presAssocID="{48CC8886-10B7-4A65-973A-81FF94EC658F}" presName="root2" presStyleCnt="0"/>
      <dgm:spPr/>
    </dgm:pt>
    <dgm:pt modelId="{A0586156-21C9-48CD-9E73-203A433D0038}" type="pres">
      <dgm:prSet presAssocID="{48CC8886-10B7-4A65-973A-81FF94EC658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CA47BD-396D-4594-8F15-12F149F1CCD5}" type="pres">
      <dgm:prSet presAssocID="{48CC8886-10B7-4A65-973A-81FF94EC658F}" presName="level3hierChild" presStyleCnt="0"/>
      <dgm:spPr/>
    </dgm:pt>
    <dgm:pt modelId="{0C396CB1-A677-486F-BDBE-C238BEE9D030}" type="pres">
      <dgm:prSet presAssocID="{A91ED475-4105-460B-B7B1-CE9013E97E54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F2B64E3-1E12-4ADE-9071-C6A5D77E2DFB}" type="pres">
      <dgm:prSet presAssocID="{A91ED475-4105-460B-B7B1-CE9013E97E54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EE3B518-5757-4EE1-BB5A-0B1A719A76C9}" type="pres">
      <dgm:prSet presAssocID="{2E946D3B-4FCB-4674-A5FB-075CF44816F0}" presName="root2" presStyleCnt="0"/>
      <dgm:spPr/>
    </dgm:pt>
    <dgm:pt modelId="{3573208A-3C6D-436C-8736-D67C59548C43}" type="pres">
      <dgm:prSet presAssocID="{2E946D3B-4FCB-4674-A5FB-075CF44816F0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392C41-4B73-49F1-9E93-E81CDF11CEBA}" type="pres">
      <dgm:prSet presAssocID="{2E946D3B-4FCB-4674-A5FB-075CF44816F0}" presName="level3hierChild" presStyleCnt="0"/>
      <dgm:spPr/>
    </dgm:pt>
    <dgm:pt modelId="{B2C08B15-B33E-42EB-AC8E-7397E948AFDB}" type="pres">
      <dgm:prSet presAssocID="{946440C1-682F-4A3F-935C-A44326D1B8D7}" presName="conn2-1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6C2009A-D62C-43D9-BF67-CDB41D9DCD8A}" type="pres">
      <dgm:prSet presAssocID="{946440C1-682F-4A3F-935C-A44326D1B8D7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4FA69C8-301C-43A7-B657-C7457413DF61}" type="pres">
      <dgm:prSet presAssocID="{3672D485-9B7C-4E00-A45D-6832E1C6B568}" presName="root2" presStyleCnt="0"/>
      <dgm:spPr/>
    </dgm:pt>
    <dgm:pt modelId="{686D18FF-0D76-43B2-BD27-96CC710E711F}" type="pres">
      <dgm:prSet presAssocID="{3672D485-9B7C-4E00-A45D-6832E1C6B568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DB27F8-2F2D-4222-A533-58FFFDFB5E0D}" type="pres">
      <dgm:prSet presAssocID="{3672D485-9B7C-4E00-A45D-6832E1C6B568}" presName="level3hierChild" presStyleCnt="0"/>
      <dgm:spPr/>
    </dgm:pt>
    <dgm:pt modelId="{4B0A8754-5861-410D-8835-03C36C0888B7}" type="pres">
      <dgm:prSet presAssocID="{ABF2510B-FB68-45ED-8177-E5A0FC126AC0}" presName="conn2-1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8CAB75CF-C016-4C88-9294-5C4BCCBF95D8}" type="pres">
      <dgm:prSet presAssocID="{ABF2510B-FB68-45ED-8177-E5A0FC126AC0}" presName="connTx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2AA15F19-F1B8-470B-9271-2F7D171F2D16}" type="pres">
      <dgm:prSet presAssocID="{BE7B2531-A2A7-4BDC-A2F1-6A8C0D1D3059}" presName="root2" presStyleCnt="0"/>
      <dgm:spPr/>
    </dgm:pt>
    <dgm:pt modelId="{737C9FD4-AD8F-46BA-93D0-3727EEB90E0B}" type="pres">
      <dgm:prSet presAssocID="{BE7B2531-A2A7-4BDC-A2F1-6A8C0D1D3059}" presName="LevelTwoTextNode" presStyleLbl="node4" presStyleIdx="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7E8E17-6F89-43E4-A86E-A24A16B51B94}" type="pres">
      <dgm:prSet presAssocID="{BE7B2531-A2A7-4BDC-A2F1-6A8C0D1D3059}" presName="level3hierChild" presStyleCnt="0"/>
      <dgm:spPr/>
    </dgm:pt>
    <dgm:pt modelId="{378AC28D-EA56-4449-BCEC-343B7AF159CF}" type="pres">
      <dgm:prSet presAssocID="{8AE52A74-B81A-47ED-ABCE-7E2D61E32B71}" presName="conn2-1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A4A0EB72-0EA3-4B7B-B211-804AC5247A01}" type="pres">
      <dgm:prSet presAssocID="{8AE52A74-B81A-47ED-ABCE-7E2D61E32B71}" presName="connTx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B06E812A-7AD1-46A6-A671-9259A9A76F8E}" type="pres">
      <dgm:prSet presAssocID="{C1F29545-EB89-4F7E-9C69-6EEE749E88C0}" presName="root2" presStyleCnt="0"/>
      <dgm:spPr/>
    </dgm:pt>
    <dgm:pt modelId="{25204EC6-0D38-4995-9D2C-F1258911A666}" type="pres">
      <dgm:prSet presAssocID="{C1F29545-EB89-4F7E-9C69-6EEE749E88C0}" presName="LevelTwoTextNode" presStyleLbl="node4" presStyleIdx="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258558-235E-4BAD-9EDF-4F4F881ABF28}" type="pres">
      <dgm:prSet presAssocID="{C1F29545-EB89-4F7E-9C69-6EEE749E88C0}" presName="level3hierChild" presStyleCnt="0"/>
      <dgm:spPr/>
    </dgm:pt>
    <dgm:pt modelId="{90A52643-6FC9-4BF1-AA45-9CF65AAA40B6}" type="pres">
      <dgm:prSet presAssocID="{A2191668-2E07-4916-B313-44A8C308ABEC}" presName="conn2-1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7EDEE387-CCC9-4098-B6D3-340BAB4B53F9}" type="pres">
      <dgm:prSet presAssocID="{A2191668-2E07-4916-B313-44A8C308ABEC}" presName="connTx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2524C145-D4FE-463C-8678-1F7C69DC3470}" type="pres">
      <dgm:prSet presAssocID="{31BBB63D-F317-4D9A-B59F-B93A06FF0C33}" presName="root2" presStyleCnt="0"/>
      <dgm:spPr/>
    </dgm:pt>
    <dgm:pt modelId="{47EC89E2-C99E-4608-B05B-5040CC29AC25}" type="pres">
      <dgm:prSet presAssocID="{31BBB63D-F317-4D9A-B59F-B93A06FF0C33}" presName="LevelTwoTextNode" presStyleLbl="node4" presStyleIdx="2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10C3-C682-4820-87F3-E449430C20A2}" type="pres">
      <dgm:prSet presAssocID="{31BBB63D-F317-4D9A-B59F-B93A06FF0C33}" presName="level3hierChild" presStyleCnt="0"/>
      <dgm:spPr/>
    </dgm:pt>
    <dgm:pt modelId="{80316BFC-76C4-45CC-9722-29A63DA59D5A}" type="pres">
      <dgm:prSet presAssocID="{ACB1637A-97DC-486D-AAF1-4BAA4B7B055F}" presName="conn2-1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3186130A-91D2-4100-B2CE-A67E165E88DC}" type="pres">
      <dgm:prSet presAssocID="{ACB1637A-97DC-486D-AAF1-4BAA4B7B055F}" presName="connTx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1F6E88FC-014C-48BD-954B-A32E428306AC}" type="pres">
      <dgm:prSet presAssocID="{71F3204D-FE3E-4E6F-A76F-FFAC75F260B3}" presName="root2" presStyleCnt="0"/>
      <dgm:spPr/>
    </dgm:pt>
    <dgm:pt modelId="{DBE10D12-BD0A-4C0A-80AE-786A17F38D51}" type="pres">
      <dgm:prSet presAssocID="{71F3204D-FE3E-4E6F-A76F-FFAC75F260B3}" presName="LevelTwoTextNode" presStyleLbl="node4" presStyleIdx="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5FA712-4A0B-4849-B02E-2EFCB32E2727}" type="pres">
      <dgm:prSet presAssocID="{71F3204D-FE3E-4E6F-A76F-FFAC75F260B3}" presName="level3hierChild" presStyleCnt="0"/>
      <dgm:spPr/>
    </dgm:pt>
    <dgm:pt modelId="{B264401F-1B8B-4BEE-AFA3-0433392BAB71}" type="pres">
      <dgm:prSet presAssocID="{3FC11D43-5334-4C69-8F62-95BF6DEC7907}" presName="conn2-1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DB2A627-8DA6-48DF-A1EA-D32D2F7F7FBC}" type="pres">
      <dgm:prSet presAssocID="{3FC11D43-5334-4C69-8F62-95BF6DEC7907}" presName="connTx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AD5A74FD-94D0-4216-9B42-6279EFD8100C}" type="pres">
      <dgm:prSet presAssocID="{DB9D5100-E49E-4F76-95F6-64A371862D4B}" presName="root2" presStyleCnt="0"/>
      <dgm:spPr/>
    </dgm:pt>
    <dgm:pt modelId="{F9BA02B8-693D-49BE-838E-8BE92FCA0B37}" type="pres">
      <dgm:prSet presAssocID="{DB9D5100-E49E-4F76-95F6-64A371862D4B}" presName="LevelTwoTextNode" presStyleLbl="node4" presStyleIdx="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F990CC-2962-4FE6-AD2C-2656A860F664}" type="pres">
      <dgm:prSet presAssocID="{DB9D5100-E49E-4F76-95F6-64A371862D4B}" presName="level3hierChild" presStyleCnt="0"/>
      <dgm:spPr/>
    </dgm:pt>
    <dgm:pt modelId="{83336333-CCEA-4AD3-84AA-F32C703488A7}" type="pres">
      <dgm:prSet presAssocID="{FCDE0D94-C8FA-450E-A1FF-D7EFDD0603EE}" presName="conn2-1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F61E2F89-ED5E-486E-B927-D9FF28EB8D20}" type="pres">
      <dgm:prSet presAssocID="{FCDE0D94-C8FA-450E-A1FF-D7EFDD0603EE}" presName="connTx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0987E84D-5948-4102-A15C-0E0BBB2C21F7}" type="pres">
      <dgm:prSet presAssocID="{70838544-A427-471F-A6D8-A2D3E9664EB3}" presName="root2" presStyleCnt="0"/>
      <dgm:spPr/>
    </dgm:pt>
    <dgm:pt modelId="{8EDB1F60-C71D-4482-9515-86FFF3A42EF4}" type="pres">
      <dgm:prSet presAssocID="{70838544-A427-471F-A6D8-A2D3E9664EB3}" presName="LevelTwoTextNode" presStyleLbl="node4" presStyleIdx="5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33D581-5AED-4245-96BA-6AF2F4081F20}" type="pres">
      <dgm:prSet presAssocID="{70838544-A427-471F-A6D8-A2D3E9664EB3}" presName="level3hierChild" presStyleCnt="0"/>
      <dgm:spPr/>
    </dgm:pt>
    <dgm:pt modelId="{0649E75C-B58C-419D-A5FD-7B12C33B82B7}" type="pres">
      <dgm:prSet presAssocID="{F64F713A-0E67-4939-A835-BCC70551BAF4}" presName="conn2-1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A051D8CA-35DE-41E6-BDFC-F1B3ABE4B598}" type="pres">
      <dgm:prSet presAssocID="{F64F713A-0E67-4939-A835-BCC70551BAF4}" presName="connTx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CFC62892-F204-409A-AAFF-080B8C88E02C}" type="pres">
      <dgm:prSet presAssocID="{FD31B97E-D171-4CB4-8D4C-2A55DF7249DA}" presName="root2" presStyleCnt="0"/>
      <dgm:spPr/>
    </dgm:pt>
    <dgm:pt modelId="{D650DF6C-87DE-4881-9208-C1C4F1E3D73C}" type="pres">
      <dgm:prSet presAssocID="{FD31B97E-D171-4CB4-8D4C-2A55DF7249DA}" presName="LevelTwoTextNode" presStyleLbl="node4" presStyleIdx="6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F69353-5DD7-4D5D-81CA-4F6B4B499FB5}" type="pres">
      <dgm:prSet presAssocID="{FD31B97E-D171-4CB4-8D4C-2A55DF7249DA}" presName="level3hierChild" presStyleCnt="0"/>
      <dgm:spPr/>
    </dgm:pt>
    <dgm:pt modelId="{49229F8B-4F1D-49D4-A9B4-0D5CC7604301}" type="pres">
      <dgm:prSet presAssocID="{3EDE2B48-B6AA-4240-99E4-EE82AFB3AE42}" presName="conn2-1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F3D899A2-5A5D-49BC-98DE-88DBEC9557FC}" type="pres">
      <dgm:prSet presAssocID="{3EDE2B48-B6AA-4240-99E4-EE82AFB3AE42}" presName="connTx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30166CA6-9299-4775-9BBD-84C3E49AA3E8}" type="pres">
      <dgm:prSet presAssocID="{3A7CFD36-481C-472E-BDA6-1C083D258D7B}" presName="root2" presStyleCnt="0"/>
      <dgm:spPr/>
    </dgm:pt>
    <dgm:pt modelId="{A8A3D520-885A-417E-8CD4-A742480B4C3D}" type="pres">
      <dgm:prSet presAssocID="{3A7CFD36-481C-472E-BDA6-1C083D258D7B}" presName="LevelTwoTextNode" presStyleLbl="node4" presStyleIdx="7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2A0057-2B82-4B37-808B-1468C29D7099}" type="pres">
      <dgm:prSet presAssocID="{3A7CFD36-481C-472E-BDA6-1C083D258D7B}" presName="level3hierChild" presStyleCnt="0"/>
      <dgm:spPr/>
    </dgm:pt>
    <dgm:pt modelId="{9EA28880-9B13-4DEF-9CFF-85343F9227E7}" type="pres">
      <dgm:prSet presAssocID="{BD36C689-9CEE-4171-92A3-D5244BF51D21}" presName="conn2-1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1CAB3293-90A3-4BE2-8211-28EC5D5B0DE0}" type="pres">
      <dgm:prSet presAssocID="{BD36C689-9CEE-4171-92A3-D5244BF51D21}" presName="connTx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51B9AC3A-7636-426A-986A-6473C1D6C3AE}" type="pres">
      <dgm:prSet presAssocID="{2A52F6D9-DDF1-472B-91A6-7D04E387672D}" presName="root2" presStyleCnt="0"/>
      <dgm:spPr/>
    </dgm:pt>
    <dgm:pt modelId="{246B3E13-9748-4AC0-BCEF-05E9EE603020}" type="pres">
      <dgm:prSet presAssocID="{2A52F6D9-DDF1-472B-91A6-7D04E387672D}" presName="LevelTwoTextNode" presStyleLbl="node4" presStyleIdx="8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D6812E-8A2B-4124-B0E7-6359302E5796}" type="pres">
      <dgm:prSet presAssocID="{2A52F6D9-DDF1-472B-91A6-7D04E387672D}" presName="level3hierChild" presStyleCnt="0"/>
      <dgm:spPr/>
    </dgm:pt>
    <dgm:pt modelId="{9F0EAD39-C35D-4D19-83E8-DB6B845EB753}" type="pres">
      <dgm:prSet presAssocID="{99D49EB8-D705-4E20-8CB2-ADB09F754ACC}" presName="conn2-1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A17F71B1-D3F8-4CEB-B439-6F5E5EC9B413}" type="pres">
      <dgm:prSet presAssocID="{99D49EB8-D705-4E20-8CB2-ADB09F754ACC}" presName="connTx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70D9E604-8D8B-4C11-BC0C-8D06AFEDF950}" type="pres">
      <dgm:prSet presAssocID="{B01AB797-2905-40D1-8C2B-0472FB09DF98}" presName="root2" presStyleCnt="0"/>
      <dgm:spPr/>
    </dgm:pt>
    <dgm:pt modelId="{FCDFD08F-0030-45D7-A8A0-9AF934DB73C9}" type="pres">
      <dgm:prSet presAssocID="{B01AB797-2905-40D1-8C2B-0472FB09DF98}" presName="LevelTwoTextNode" presStyleLbl="node4" presStyleIdx="9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28F3A-9652-4A1E-9156-458CFFD21FF7}" type="pres">
      <dgm:prSet presAssocID="{B01AB797-2905-40D1-8C2B-0472FB09DF98}" presName="level3hierChild" presStyleCnt="0"/>
      <dgm:spPr/>
    </dgm:pt>
    <dgm:pt modelId="{BE6FE4BC-E37A-4225-ABF4-7D0F3A525D2E}" type="pres">
      <dgm:prSet presAssocID="{D038CB4F-4BDF-4FA8-989D-6C28D02CE9A6}" presName="conn2-1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B05CB4F-2A51-44A2-8CCF-7CE73CAB8D8D}" type="pres">
      <dgm:prSet presAssocID="{D038CB4F-4BDF-4FA8-989D-6C28D02CE9A6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7ADDE7C-F6AE-4D08-B47D-8E957D4A114E}" type="pres">
      <dgm:prSet presAssocID="{53AC16B3-1D8B-4033-B277-9919CB91C221}" presName="root2" presStyleCnt="0"/>
      <dgm:spPr/>
    </dgm:pt>
    <dgm:pt modelId="{9A29B41B-B71F-48D6-9379-04754112D19F}" type="pres">
      <dgm:prSet presAssocID="{53AC16B3-1D8B-4033-B277-9919CB91C221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C28DF1-C322-4F41-8142-18D740A241D6}" type="pres">
      <dgm:prSet presAssocID="{53AC16B3-1D8B-4033-B277-9919CB91C221}" presName="level3hierChild" presStyleCnt="0"/>
      <dgm:spPr/>
    </dgm:pt>
    <dgm:pt modelId="{191514EF-489F-42D8-9823-846A19B1E22E}" type="pres">
      <dgm:prSet presAssocID="{F89F22BF-9083-430E-BB03-981CF2108D8B}" presName="conn2-1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36F5B987-0F8A-40D0-BFFF-6CF79DBFAAD8}" type="pres">
      <dgm:prSet presAssocID="{F89F22BF-9083-430E-BB03-981CF2108D8B}" presName="connTx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19F2208D-ED32-41F4-8B50-9C14F826B533}" type="pres">
      <dgm:prSet presAssocID="{41A902BE-2B1C-4C61-8921-BAEA7638CA9B}" presName="root2" presStyleCnt="0"/>
      <dgm:spPr/>
    </dgm:pt>
    <dgm:pt modelId="{C6383A4B-1C42-4A73-9C36-644C8ECEA863}" type="pres">
      <dgm:prSet presAssocID="{41A902BE-2B1C-4C61-8921-BAEA7638CA9B}" presName="LevelTwoTextNode" presStyleLbl="node4" presStyleIdx="1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9CB42A-32A5-4547-B041-BFFF183AE8DB}" type="pres">
      <dgm:prSet presAssocID="{41A902BE-2B1C-4C61-8921-BAEA7638CA9B}" presName="level3hierChild" presStyleCnt="0"/>
      <dgm:spPr/>
    </dgm:pt>
    <dgm:pt modelId="{912F7615-2F35-45D3-9861-27249005CB4A}" type="pres">
      <dgm:prSet presAssocID="{6D61CA1A-C301-4887-818E-E496CC230321}" presName="conn2-1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5209D0AB-7380-4FDE-8F9E-DF75845372EC}" type="pres">
      <dgm:prSet presAssocID="{6D61CA1A-C301-4887-818E-E496CC230321}" presName="connTx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45D4DA2B-F96E-4CAE-B4AA-98286592AB4B}" type="pres">
      <dgm:prSet presAssocID="{18AF4160-081A-4CCD-8A0F-6B18AFFF31E0}" presName="root2" presStyleCnt="0"/>
      <dgm:spPr/>
    </dgm:pt>
    <dgm:pt modelId="{FBA7865B-73F9-467C-97EE-9FC6D4BD38B2}" type="pres">
      <dgm:prSet presAssocID="{18AF4160-081A-4CCD-8A0F-6B18AFFF31E0}" presName="LevelTwoTextNode" presStyleLbl="node4" presStyleIdx="1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80F612-F275-4F67-866F-CF79BD70DDFA}" type="pres">
      <dgm:prSet presAssocID="{18AF4160-081A-4CCD-8A0F-6B18AFFF31E0}" presName="level3hierChild" presStyleCnt="0"/>
      <dgm:spPr/>
    </dgm:pt>
    <dgm:pt modelId="{6D9290A8-79F2-43A6-A2D8-B9EB4421C37C}" type="pres">
      <dgm:prSet presAssocID="{FADDC11B-3565-4A77-89C9-83A47DD67F59}" presName="conn2-1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465F3791-72F2-4810-ACF0-D9A0BAE669BA}" type="pres">
      <dgm:prSet presAssocID="{FADDC11B-3565-4A77-89C9-83A47DD67F59}" presName="connTx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3163618B-6F79-45EF-A17D-5B3B9F21C285}" type="pres">
      <dgm:prSet presAssocID="{0A97C9EA-9460-46AD-8BAA-28A953280367}" presName="root2" presStyleCnt="0"/>
      <dgm:spPr/>
    </dgm:pt>
    <dgm:pt modelId="{D1AF9047-CF57-4917-A10D-E4F642BE2A2C}" type="pres">
      <dgm:prSet presAssocID="{0A97C9EA-9460-46AD-8BAA-28A953280367}" presName="LevelTwoTextNode" presStyleLbl="node4" presStyleIdx="1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C10C15-B089-42F7-A753-407F0E051832}" type="pres">
      <dgm:prSet presAssocID="{0A97C9EA-9460-46AD-8BAA-28A953280367}" presName="level3hierChild" presStyleCnt="0"/>
      <dgm:spPr/>
    </dgm:pt>
    <dgm:pt modelId="{EB064191-0734-4B9A-ACBB-FB75120C61B0}" type="pres">
      <dgm:prSet presAssocID="{1C21EDF9-15C4-4D2A-8BA0-78DAB4E6AA6C}" presName="conn2-1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F7AD952C-E4AE-4AD4-9B06-041D6BB29BAA}" type="pres">
      <dgm:prSet presAssocID="{1C21EDF9-15C4-4D2A-8BA0-78DAB4E6AA6C}" presName="connTx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0935B4BB-342D-479F-89A4-3F4C31DBC364}" type="pres">
      <dgm:prSet presAssocID="{89F34B07-697C-4FE8-91C3-C472B5AA1BF0}" presName="root2" presStyleCnt="0"/>
      <dgm:spPr/>
    </dgm:pt>
    <dgm:pt modelId="{250F2779-2454-4491-B678-4F4CDF64BB7F}" type="pres">
      <dgm:prSet presAssocID="{89F34B07-697C-4FE8-91C3-C472B5AA1BF0}" presName="LevelTwoTextNode" presStyleLbl="node4" presStyleIdx="1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45D164-1732-473D-A134-AB04D1A45707}" type="pres">
      <dgm:prSet presAssocID="{89F34B07-697C-4FE8-91C3-C472B5AA1BF0}" presName="level3hierChild" presStyleCnt="0"/>
      <dgm:spPr/>
    </dgm:pt>
    <dgm:pt modelId="{80B3DCD5-6DFA-42A6-BE7F-F86568BEC3BF}" type="pres">
      <dgm:prSet presAssocID="{3F0DE542-513C-4CFD-9BF5-75E4257EB449}" presName="conn2-1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95D2F698-61D0-4815-9E31-B05447D30E6E}" type="pres">
      <dgm:prSet presAssocID="{3F0DE542-513C-4CFD-9BF5-75E4257EB449}" presName="connTx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7D403D93-1F58-4883-89F7-19FA20E61932}" type="pres">
      <dgm:prSet presAssocID="{FF55A987-874F-4CC6-AF13-33E1A9AEBAB3}" presName="root2" presStyleCnt="0"/>
      <dgm:spPr/>
    </dgm:pt>
    <dgm:pt modelId="{602D1011-2314-444B-83B3-2AEA60DAA5D9}" type="pres">
      <dgm:prSet presAssocID="{FF55A987-874F-4CC6-AF13-33E1A9AEBAB3}" presName="LevelTwoTextNode" presStyleLbl="node4" presStyleIdx="1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A43ED5-7F9C-4CDF-B5CE-85D9DAF98A89}" type="pres">
      <dgm:prSet presAssocID="{FF55A987-874F-4CC6-AF13-33E1A9AEBAB3}" presName="level3hierChild" presStyleCnt="0"/>
      <dgm:spPr/>
    </dgm:pt>
    <dgm:pt modelId="{D65694F4-BEB6-4933-AAE1-441D02D0398C}" type="pres">
      <dgm:prSet presAssocID="{23F9323B-B81B-481D-8665-D22D3D50C4E0}" presName="conn2-1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852B8A6A-D0D9-4DE6-9CDD-CC2EBC7F7E84}" type="pres">
      <dgm:prSet presAssocID="{23F9323B-B81B-481D-8665-D22D3D50C4E0}" presName="connTx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ADA72107-5D27-4854-9065-39FB0B8F9F32}" type="pres">
      <dgm:prSet presAssocID="{01A2D5B1-5401-462E-9995-FD74299135D4}" presName="root2" presStyleCnt="0"/>
      <dgm:spPr/>
    </dgm:pt>
    <dgm:pt modelId="{313E0633-A675-4021-B740-E49D021DFE3E}" type="pres">
      <dgm:prSet presAssocID="{01A2D5B1-5401-462E-9995-FD74299135D4}" presName="LevelTwoTextNode" presStyleLbl="node4" presStyleIdx="1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EE9F6A-7852-40F2-B446-10DA24DCBD6F}" type="pres">
      <dgm:prSet presAssocID="{01A2D5B1-5401-462E-9995-FD74299135D4}" presName="level3hierChild" presStyleCnt="0"/>
      <dgm:spPr/>
    </dgm:pt>
  </dgm:ptLst>
  <dgm:cxnLst>
    <dgm:cxn modelId="{7A937DE8-8788-4145-B345-595A97D2893B}" type="presOf" srcId="{2A52F6D9-DDF1-472B-91A6-7D04E387672D}" destId="{246B3E13-9748-4AC0-BCEF-05E9EE603020}" srcOrd="0" destOrd="0" presId="urn:microsoft.com/office/officeart/2008/layout/HorizontalMultiLevelHierarchy"/>
    <dgm:cxn modelId="{7332F34C-216F-4285-8F22-2CCC067F55EA}" type="presOf" srcId="{BD36C689-9CEE-4171-92A3-D5244BF51D21}" destId="{1CAB3293-90A3-4BE2-8211-28EC5D5B0DE0}" srcOrd="1" destOrd="0" presId="urn:microsoft.com/office/officeart/2008/layout/HorizontalMultiLevelHierarchy"/>
    <dgm:cxn modelId="{2F7D9D28-38B3-4A48-B875-08592031C00D}" type="presOf" srcId="{BE7B2531-A2A7-4BDC-A2F1-6A8C0D1D3059}" destId="{737C9FD4-AD8F-46BA-93D0-3727EEB90E0B}" srcOrd="0" destOrd="0" presId="urn:microsoft.com/office/officeart/2008/layout/HorizontalMultiLevelHierarchy"/>
    <dgm:cxn modelId="{22380D61-606C-419E-AE64-3B760F82C928}" type="presOf" srcId="{18AF4160-081A-4CCD-8A0F-6B18AFFF31E0}" destId="{FBA7865B-73F9-467C-97EE-9FC6D4BD38B2}" srcOrd="0" destOrd="0" presId="urn:microsoft.com/office/officeart/2008/layout/HorizontalMultiLevelHierarchy"/>
    <dgm:cxn modelId="{21B2182B-3CA4-4270-BD0E-7CABCDEF8F9B}" srcId="{41A902BE-2B1C-4C61-8921-BAEA7638CA9B}" destId="{0A97C9EA-9460-46AD-8BAA-28A953280367}" srcOrd="1" destOrd="0" parTransId="{FADDC11B-3565-4A77-89C9-83A47DD67F59}" sibTransId="{4B95ED6C-BD5B-4CA8-A63F-11563E424DBD}"/>
    <dgm:cxn modelId="{D4B58B34-3CC4-43D6-A873-777A6806B1CA}" type="presOf" srcId="{A91ED475-4105-460B-B7B1-CE9013E97E54}" destId="{0C396CB1-A677-486F-BDBE-C238BEE9D030}" srcOrd="0" destOrd="0" presId="urn:microsoft.com/office/officeart/2008/layout/HorizontalMultiLevelHierarchy"/>
    <dgm:cxn modelId="{495EFC86-8D47-40D2-8B3D-64081860381E}" type="presOf" srcId="{CA5BD4E1-9858-4585-A4A7-3B275ECA85F4}" destId="{31CB713A-D617-4667-99F2-7D63C5C2BBB9}" srcOrd="0" destOrd="0" presId="urn:microsoft.com/office/officeart/2008/layout/HorizontalMultiLevelHierarchy"/>
    <dgm:cxn modelId="{D8DB2F9F-BBD6-4849-9093-C9C38FAC173C}" type="presOf" srcId="{94732F90-3DCC-47F7-A63D-BB4497E9707B}" destId="{36BD8C4C-6037-4A2C-A42B-1F7E8E77F5FD}" srcOrd="0" destOrd="0" presId="urn:microsoft.com/office/officeart/2008/layout/HorizontalMultiLevelHierarchy"/>
    <dgm:cxn modelId="{56E24A50-73FB-4801-AB59-401355BCE970}" type="presOf" srcId="{8AE52A74-B81A-47ED-ABCE-7E2D61E32B71}" destId="{A4A0EB72-0EA3-4B7B-B211-804AC5247A01}" srcOrd="1" destOrd="0" presId="urn:microsoft.com/office/officeart/2008/layout/HorizontalMultiLevelHierarchy"/>
    <dgm:cxn modelId="{511F0665-CE0D-4D18-A85A-0ED1FA0DDA91}" srcId="{3A7CFD36-481C-472E-BDA6-1C083D258D7B}" destId="{B01AB797-2905-40D1-8C2B-0472FB09DF98}" srcOrd="1" destOrd="0" parTransId="{99D49EB8-D705-4E20-8CB2-ADB09F754ACC}" sibTransId="{BA1DA851-E912-4CA2-91D4-5A0D3E605E78}"/>
    <dgm:cxn modelId="{B2DF66BE-076B-497E-9CBD-CF260537DA94}" type="presOf" srcId="{3FC11D43-5334-4C69-8F62-95BF6DEC7907}" destId="{FDB2A627-8DA6-48DF-A1EA-D32D2F7F7FBC}" srcOrd="1" destOrd="0" presId="urn:microsoft.com/office/officeart/2008/layout/HorizontalMultiLevelHierarchy"/>
    <dgm:cxn modelId="{F1500A2B-4282-4585-A234-D45A5693275E}" type="presOf" srcId="{31BBB63D-F317-4D9A-B59F-B93A06FF0C33}" destId="{47EC89E2-C99E-4608-B05B-5040CC29AC25}" srcOrd="0" destOrd="0" presId="urn:microsoft.com/office/officeart/2008/layout/HorizontalMultiLevelHierarchy"/>
    <dgm:cxn modelId="{CE1A7B78-C886-413B-AD72-2B20510E89F4}" type="presOf" srcId="{A91ED475-4105-460B-B7B1-CE9013E97E54}" destId="{4F2B64E3-1E12-4ADE-9071-C6A5D77E2DFB}" srcOrd="1" destOrd="0" presId="urn:microsoft.com/office/officeart/2008/layout/HorizontalMultiLevelHierarchy"/>
    <dgm:cxn modelId="{D8A07816-57EB-451A-806E-C9F215267CFA}" srcId="{2E946D3B-4FCB-4674-A5FB-075CF44816F0}" destId="{53AC16B3-1D8B-4033-B277-9919CB91C221}" srcOrd="1" destOrd="0" parTransId="{D038CB4F-4BDF-4FA8-989D-6C28D02CE9A6}" sibTransId="{F89D131E-B733-4156-933A-528DF9C966E1}"/>
    <dgm:cxn modelId="{E81AC4B0-1A52-4033-96E9-7A8BA1B877CC}" type="presOf" srcId="{ACB1637A-97DC-486D-AAF1-4BAA4B7B055F}" destId="{80316BFC-76C4-45CC-9722-29A63DA59D5A}" srcOrd="0" destOrd="0" presId="urn:microsoft.com/office/officeart/2008/layout/HorizontalMultiLevelHierarchy"/>
    <dgm:cxn modelId="{878739C3-6BBD-4E38-A68E-4E194771B58C}" srcId="{3672D485-9B7C-4E00-A45D-6832E1C6B568}" destId="{BE7B2531-A2A7-4BDC-A2F1-6A8C0D1D3059}" srcOrd="0" destOrd="0" parTransId="{ABF2510B-FB68-45ED-8177-E5A0FC126AC0}" sibTransId="{45A006DD-9521-4B81-B380-38437532A24F}"/>
    <dgm:cxn modelId="{31F13256-2F47-4A21-9837-3908DEE79E24}" type="presOf" srcId="{3F0DE542-513C-4CFD-9BF5-75E4257EB449}" destId="{95D2F698-61D0-4815-9E31-B05447D30E6E}" srcOrd="1" destOrd="0" presId="urn:microsoft.com/office/officeart/2008/layout/HorizontalMultiLevelHierarchy"/>
    <dgm:cxn modelId="{96A44D05-956F-4C36-8B71-86D0F9A17D9F}" srcId="{3672D485-9B7C-4E00-A45D-6832E1C6B568}" destId="{71F3204D-FE3E-4E6F-A76F-FFAC75F260B3}" srcOrd="1" destOrd="0" parTransId="{ACB1637A-97DC-486D-AAF1-4BAA4B7B055F}" sibTransId="{28D61569-1B0F-49B4-9B82-8CE8F797E084}"/>
    <dgm:cxn modelId="{6693340F-D917-4512-97CC-CBCC3DC4BF2A}" srcId="{2E946D3B-4FCB-4674-A5FB-075CF44816F0}" destId="{3672D485-9B7C-4E00-A45D-6832E1C6B568}" srcOrd="0" destOrd="0" parTransId="{946440C1-682F-4A3F-935C-A44326D1B8D7}" sibTransId="{BBF04D15-38A4-4F12-B265-436BF5A702C0}"/>
    <dgm:cxn modelId="{1B63B853-7AD9-4E89-AEAD-CEA7AF2B083C}" type="presOf" srcId="{946440C1-682F-4A3F-935C-A44326D1B8D7}" destId="{86C2009A-D62C-43D9-BF67-CDB41D9DCD8A}" srcOrd="1" destOrd="0" presId="urn:microsoft.com/office/officeart/2008/layout/HorizontalMultiLevelHierarchy"/>
    <dgm:cxn modelId="{1290D59E-22A5-4C93-9CF9-91E6BE878251}" type="presOf" srcId="{D038CB4F-4BDF-4FA8-989D-6C28D02CE9A6}" destId="{CB05CB4F-2A51-44A2-8CCF-7CE73CAB8D8D}" srcOrd="1" destOrd="0" presId="urn:microsoft.com/office/officeart/2008/layout/HorizontalMultiLevelHierarchy"/>
    <dgm:cxn modelId="{530A7479-D93E-43B2-AE16-3B9F6E442DCC}" type="presOf" srcId="{946440C1-682F-4A3F-935C-A44326D1B8D7}" destId="{B2C08B15-B33E-42EB-AC8E-7397E948AFDB}" srcOrd="0" destOrd="0" presId="urn:microsoft.com/office/officeart/2008/layout/HorizontalMultiLevelHierarchy"/>
    <dgm:cxn modelId="{BDA5DB2F-7F22-4BFB-A48B-1E028FCC7B87}" type="presOf" srcId="{ACB1637A-97DC-486D-AAF1-4BAA4B7B055F}" destId="{3186130A-91D2-4100-B2CE-A67E165E88DC}" srcOrd="1" destOrd="0" presId="urn:microsoft.com/office/officeart/2008/layout/HorizontalMultiLevelHierarchy"/>
    <dgm:cxn modelId="{1C5CC493-ED1E-41FC-908C-6D5000AE1C98}" type="presOf" srcId="{FD31B97E-D171-4CB4-8D4C-2A55DF7249DA}" destId="{D650DF6C-87DE-4881-9208-C1C4F1E3D73C}" srcOrd="0" destOrd="0" presId="urn:microsoft.com/office/officeart/2008/layout/HorizontalMultiLevelHierarchy"/>
    <dgm:cxn modelId="{80EC0E25-8547-48D3-A653-D46828418181}" type="presOf" srcId="{C1F29545-EB89-4F7E-9C69-6EEE749E88C0}" destId="{25204EC6-0D38-4995-9D2C-F1258911A666}" srcOrd="0" destOrd="0" presId="urn:microsoft.com/office/officeart/2008/layout/HorizontalMultiLevelHierarchy"/>
    <dgm:cxn modelId="{196ED06B-83DB-438D-8EFA-E9966884C32F}" type="presOf" srcId="{3FC11D43-5334-4C69-8F62-95BF6DEC7907}" destId="{B264401F-1B8B-4BEE-AFA3-0433392BAB71}" srcOrd="0" destOrd="0" presId="urn:microsoft.com/office/officeart/2008/layout/HorizontalMultiLevelHierarchy"/>
    <dgm:cxn modelId="{8999C7A8-435F-4F54-BF35-1A5B4119D9C9}" type="presOf" srcId="{3EDE2B48-B6AA-4240-99E4-EE82AFB3AE42}" destId="{49229F8B-4F1D-49D4-A9B4-0D5CC7604301}" srcOrd="0" destOrd="0" presId="urn:microsoft.com/office/officeart/2008/layout/HorizontalMultiLevelHierarchy"/>
    <dgm:cxn modelId="{C7A2922C-5EB4-4378-BC91-831796430829}" srcId="{89F34B07-697C-4FE8-91C3-C472B5AA1BF0}" destId="{FF55A987-874F-4CC6-AF13-33E1A9AEBAB3}" srcOrd="0" destOrd="0" parTransId="{3F0DE542-513C-4CFD-9BF5-75E4257EB449}" sibTransId="{55B51531-5197-46ED-B8FB-339D8C283EC2}"/>
    <dgm:cxn modelId="{9964EC98-8918-4C04-9B66-15D99B50B56F}" srcId="{41A902BE-2B1C-4C61-8921-BAEA7638CA9B}" destId="{18AF4160-081A-4CCD-8A0F-6B18AFFF31E0}" srcOrd="0" destOrd="0" parTransId="{6D61CA1A-C301-4887-818E-E496CC230321}" sibTransId="{D3A19A46-9CA8-4DBF-951C-1FC5C1467A45}"/>
    <dgm:cxn modelId="{AF05B637-ACA0-44BA-BC0C-3C098A3C130F}" srcId="{53AC16B3-1D8B-4033-B277-9919CB91C221}" destId="{41A902BE-2B1C-4C61-8921-BAEA7638CA9B}" srcOrd="0" destOrd="0" parTransId="{F89F22BF-9083-430E-BB03-981CF2108D8B}" sibTransId="{A568221B-F88E-4A1B-969C-664E0E7F5DE8}"/>
    <dgm:cxn modelId="{A1DA2834-14F4-4FEC-B10D-14FD8EECDABA}" type="presOf" srcId="{1C21EDF9-15C4-4D2A-8BA0-78DAB4E6AA6C}" destId="{F7AD952C-E4AE-4AD4-9B06-041D6BB29BAA}" srcOrd="1" destOrd="0" presId="urn:microsoft.com/office/officeart/2008/layout/HorizontalMultiLevelHierarchy"/>
    <dgm:cxn modelId="{FCA29141-9290-4CB8-B54E-C51C73417D09}" type="presOf" srcId="{70838544-A427-471F-A6D8-A2D3E9664EB3}" destId="{8EDB1F60-C71D-4482-9515-86FFF3A42EF4}" srcOrd="0" destOrd="0" presId="urn:microsoft.com/office/officeart/2008/layout/HorizontalMultiLevelHierarchy"/>
    <dgm:cxn modelId="{D04742F1-BB1D-40EB-A413-3D3B18776E3E}" type="presOf" srcId="{3A7CFD36-481C-472E-BDA6-1C083D258D7B}" destId="{A8A3D520-885A-417E-8CD4-A742480B4C3D}" srcOrd="0" destOrd="0" presId="urn:microsoft.com/office/officeart/2008/layout/HorizontalMultiLevelHierarchy"/>
    <dgm:cxn modelId="{E5A7490A-CE8E-48BF-9747-F511AEEFAF19}" srcId="{71F3204D-FE3E-4E6F-A76F-FFAC75F260B3}" destId="{70838544-A427-471F-A6D8-A2D3E9664EB3}" srcOrd="1" destOrd="0" parTransId="{FCDE0D94-C8FA-450E-A1FF-D7EFDD0603EE}" sibTransId="{7FBAD49D-23A8-40A0-9579-C694EC33106C}"/>
    <dgm:cxn modelId="{C2570C13-B690-4A40-A6A6-6622139C8D30}" srcId="{3672D485-9B7C-4E00-A45D-6832E1C6B568}" destId="{3A7CFD36-481C-472E-BDA6-1C083D258D7B}" srcOrd="2" destOrd="0" parTransId="{3EDE2B48-B6AA-4240-99E4-EE82AFB3AE42}" sibTransId="{ABD22BD7-C801-4145-86D9-5FB9A8FC3A7C}"/>
    <dgm:cxn modelId="{9F95A960-B030-46F2-8266-9B109708BA55}" type="presOf" srcId="{06F40E5E-2A78-4F70-B00B-C9AAEBAA9515}" destId="{0897EB2B-41A6-4F8A-9D19-CAB2BA3AD565}" srcOrd="1" destOrd="0" presId="urn:microsoft.com/office/officeart/2008/layout/HorizontalMultiLevelHierarchy"/>
    <dgm:cxn modelId="{B2519F17-415B-4ABB-83AA-42AC1A31F757}" type="presOf" srcId="{6D61CA1A-C301-4887-818E-E496CC230321}" destId="{5209D0AB-7380-4FDE-8F9E-DF75845372EC}" srcOrd="1" destOrd="0" presId="urn:microsoft.com/office/officeart/2008/layout/HorizontalMultiLevelHierarchy"/>
    <dgm:cxn modelId="{CDF64819-ADA0-4DD3-8983-865762D6418C}" srcId="{CA5BD4E1-9858-4585-A4A7-3B275ECA85F4}" destId="{48CC8886-10B7-4A65-973A-81FF94EC658F}" srcOrd="0" destOrd="0" parTransId="{06F40E5E-2A78-4F70-B00B-C9AAEBAA9515}" sibTransId="{77D5BD00-59C9-4911-80EB-8AF0F010C6D0}"/>
    <dgm:cxn modelId="{474EDCF0-541A-4D77-9F6A-9E7D48DEC8D2}" type="presOf" srcId="{F64F713A-0E67-4939-A835-BCC70551BAF4}" destId="{A051D8CA-35DE-41E6-BDFC-F1B3ABE4B598}" srcOrd="1" destOrd="0" presId="urn:microsoft.com/office/officeart/2008/layout/HorizontalMultiLevelHierarchy"/>
    <dgm:cxn modelId="{9B9EDBA8-6E1A-404E-905E-79DD8A6BBBDA}" type="presOf" srcId="{FCDE0D94-C8FA-450E-A1FF-D7EFDD0603EE}" destId="{83336333-CCEA-4AD3-84AA-F32C703488A7}" srcOrd="0" destOrd="0" presId="urn:microsoft.com/office/officeart/2008/layout/HorizontalMultiLevelHierarchy"/>
    <dgm:cxn modelId="{A538CABE-150A-4E86-A5F6-2A659ADF051A}" type="presOf" srcId="{3EDE2B48-B6AA-4240-99E4-EE82AFB3AE42}" destId="{F3D899A2-5A5D-49BC-98DE-88DBEC9557FC}" srcOrd="1" destOrd="0" presId="urn:microsoft.com/office/officeart/2008/layout/HorizontalMultiLevelHierarchy"/>
    <dgm:cxn modelId="{55BABD22-F88A-48AA-AD87-529CD46AB051}" type="presOf" srcId="{F89F22BF-9083-430E-BB03-981CF2108D8B}" destId="{36F5B987-0F8A-40D0-BFFF-6CF79DBFAAD8}" srcOrd="1" destOrd="0" presId="urn:microsoft.com/office/officeart/2008/layout/HorizontalMultiLevelHierarchy"/>
    <dgm:cxn modelId="{065C7CC1-9AC2-40B5-8655-AC2ED630E535}" type="presOf" srcId="{B01AB797-2905-40D1-8C2B-0472FB09DF98}" destId="{FCDFD08F-0030-45D7-A8A0-9AF934DB73C9}" srcOrd="0" destOrd="0" presId="urn:microsoft.com/office/officeart/2008/layout/HorizontalMultiLevelHierarchy"/>
    <dgm:cxn modelId="{83F351AF-B731-4D3A-94DB-D19DC448E0D1}" type="presOf" srcId="{01A2D5B1-5401-462E-9995-FD74299135D4}" destId="{313E0633-A675-4021-B740-E49D021DFE3E}" srcOrd="0" destOrd="0" presId="urn:microsoft.com/office/officeart/2008/layout/HorizontalMultiLevelHierarchy"/>
    <dgm:cxn modelId="{33B23C77-9399-4E56-BDB0-008EFD6CF2BB}" srcId="{CA5BD4E1-9858-4585-A4A7-3B275ECA85F4}" destId="{2E946D3B-4FCB-4674-A5FB-075CF44816F0}" srcOrd="1" destOrd="0" parTransId="{A91ED475-4105-460B-B7B1-CE9013E97E54}" sibTransId="{0C26B468-CAC6-4AB0-9556-D48E8B917731}"/>
    <dgm:cxn modelId="{7591CC46-4325-47E9-9E92-85C827D578AE}" type="presOf" srcId="{23F9323B-B81B-481D-8665-D22D3D50C4E0}" destId="{852B8A6A-D0D9-4DE6-9CDD-CC2EBC7F7E84}" srcOrd="1" destOrd="0" presId="urn:microsoft.com/office/officeart/2008/layout/HorizontalMultiLevelHierarchy"/>
    <dgm:cxn modelId="{05BE19FC-B75B-4362-92B7-5E81F988017C}" type="presOf" srcId="{FADDC11B-3565-4A77-89C9-83A47DD67F59}" destId="{465F3791-72F2-4810-ACF0-D9A0BAE669BA}" srcOrd="1" destOrd="0" presId="urn:microsoft.com/office/officeart/2008/layout/HorizontalMultiLevelHierarchy"/>
    <dgm:cxn modelId="{E72F26F1-9EED-423B-AE58-017C754E54EB}" type="presOf" srcId="{06F40E5E-2A78-4F70-B00B-C9AAEBAA9515}" destId="{2CF6B6C4-21B8-46F1-B68D-B3A506B7A274}" srcOrd="0" destOrd="0" presId="urn:microsoft.com/office/officeart/2008/layout/HorizontalMultiLevelHierarchy"/>
    <dgm:cxn modelId="{A8A0DA3C-F4AF-491E-B714-F8962BCBF05A}" type="presOf" srcId="{F64F713A-0E67-4939-A835-BCC70551BAF4}" destId="{0649E75C-B58C-419D-A5FD-7B12C33B82B7}" srcOrd="0" destOrd="0" presId="urn:microsoft.com/office/officeart/2008/layout/HorizontalMultiLevelHierarchy"/>
    <dgm:cxn modelId="{4BC8E3B5-26F4-4AA8-9BD6-8005D0A8BEC1}" srcId="{53AC16B3-1D8B-4033-B277-9919CB91C221}" destId="{89F34B07-697C-4FE8-91C3-C472B5AA1BF0}" srcOrd="1" destOrd="0" parTransId="{1C21EDF9-15C4-4D2A-8BA0-78DAB4E6AA6C}" sibTransId="{3462CB57-FCB6-4184-BF82-160DAB9B9A56}"/>
    <dgm:cxn modelId="{0B36BC4A-AFD6-41DE-9270-544EDC4626BB}" type="presOf" srcId="{53AC16B3-1D8B-4033-B277-9919CB91C221}" destId="{9A29B41B-B71F-48D6-9379-04754112D19F}" srcOrd="0" destOrd="0" presId="urn:microsoft.com/office/officeart/2008/layout/HorizontalMultiLevelHierarchy"/>
    <dgm:cxn modelId="{349E4162-AE2D-474D-8DD1-702656527EEB}" srcId="{71F3204D-FE3E-4E6F-A76F-FFAC75F260B3}" destId="{DB9D5100-E49E-4F76-95F6-64A371862D4B}" srcOrd="0" destOrd="0" parTransId="{3FC11D43-5334-4C69-8F62-95BF6DEC7907}" sibTransId="{DD3F7193-A274-4111-9EA0-FFFB59B0A1DC}"/>
    <dgm:cxn modelId="{2E018B18-9D45-475A-8045-8FAE3D4B843A}" type="presOf" srcId="{0A97C9EA-9460-46AD-8BAA-28A953280367}" destId="{D1AF9047-CF57-4917-A10D-E4F642BE2A2C}" srcOrd="0" destOrd="0" presId="urn:microsoft.com/office/officeart/2008/layout/HorizontalMultiLevelHierarchy"/>
    <dgm:cxn modelId="{2648FBE8-32A4-4FEE-B8D0-DCE4D6D063CA}" type="presOf" srcId="{1C21EDF9-15C4-4D2A-8BA0-78DAB4E6AA6C}" destId="{EB064191-0734-4B9A-ACBB-FB75120C61B0}" srcOrd="0" destOrd="0" presId="urn:microsoft.com/office/officeart/2008/layout/HorizontalMultiLevelHierarchy"/>
    <dgm:cxn modelId="{CDC26426-1FCD-4038-BE7D-724F6A071A27}" type="presOf" srcId="{2E946D3B-4FCB-4674-A5FB-075CF44816F0}" destId="{3573208A-3C6D-436C-8736-D67C59548C43}" srcOrd="0" destOrd="0" presId="urn:microsoft.com/office/officeart/2008/layout/HorizontalMultiLevelHierarchy"/>
    <dgm:cxn modelId="{E94DBED8-BC1C-45E3-B818-7AB31E63B76A}" type="presOf" srcId="{ABF2510B-FB68-45ED-8177-E5A0FC126AC0}" destId="{8CAB75CF-C016-4C88-9294-5C4BCCBF95D8}" srcOrd="1" destOrd="0" presId="urn:microsoft.com/office/officeart/2008/layout/HorizontalMultiLevelHierarchy"/>
    <dgm:cxn modelId="{5CDAE362-06E9-457F-821E-BE9EA02CABDF}" type="presOf" srcId="{F89F22BF-9083-430E-BB03-981CF2108D8B}" destId="{191514EF-489F-42D8-9823-846A19B1E22E}" srcOrd="0" destOrd="0" presId="urn:microsoft.com/office/officeart/2008/layout/HorizontalMultiLevelHierarchy"/>
    <dgm:cxn modelId="{BED1EA5D-7455-4DEC-941A-E27AF0D83369}" type="presOf" srcId="{FF55A987-874F-4CC6-AF13-33E1A9AEBAB3}" destId="{602D1011-2314-444B-83B3-2AEA60DAA5D9}" srcOrd="0" destOrd="0" presId="urn:microsoft.com/office/officeart/2008/layout/HorizontalMultiLevelHierarchy"/>
    <dgm:cxn modelId="{B7340431-1C25-438B-BB93-3E7DAE3E9371}" srcId="{BE7B2531-A2A7-4BDC-A2F1-6A8C0D1D3059}" destId="{31BBB63D-F317-4D9A-B59F-B93A06FF0C33}" srcOrd="1" destOrd="0" parTransId="{A2191668-2E07-4916-B313-44A8C308ABEC}" sibTransId="{3514EEEE-3ADE-4CD2-AB82-0ACB8E6C41E6}"/>
    <dgm:cxn modelId="{90EE0066-BD8A-4628-BFA1-0E408452C460}" type="presOf" srcId="{8AE52A74-B81A-47ED-ABCE-7E2D61E32B71}" destId="{378AC28D-EA56-4449-BCEC-343B7AF159CF}" srcOrd="0" destOrd="0" presId="urn:microsoft.com/office/officeart/2008/layout/HorizontalMultiLevelHierarchy"/>
    <dgm:cxn modelId="{F1E0336E-73A0-4523-BB2E-8EDCE92AB360}" type="presOf" srcId="{3F0DE542-513C-4CFD-9BF5-75E4257EB449}" destId="{80B3DCD5-6DFA-42A6-BE7F-F86568BEC3BF}" srcOrd="0" destOrd="0" presId="urn:microsoft.com/office/officeart/2008/layout/HorizontalMultiLevelHierarchy"/>
    <dgm:cxn modelId="{775E2BFB-EC47-42C0-AF69-3C0C3F8B3F2A}" type="presOf" srcId="{23F9323B-B81B-481D-8665-D22D3D50C4E0}" destId="{D65694F4-BEB6-4933-AAE1-441D02D0398C}" srcOrd="0" destOrd="0" presId="urn:microsoft.com/office/officeart/2008/layout/HorizontalMultiLevelHierarchy"/>
    <dgm:cxn modelId="{BB9822C0-B7AE-48EE-B646-38EE0C5660EB}" type="presOf" srcId="{89F34B07-697C-4FE8-91C3-C472B5AA1BF0}" destId="{250F2779-2454-4491-B678-4F4CDF64BB7F}" srcOrd="0" destOrd="0" presId="urn:microsoft.com/office/officeart/2008/layout/HorizontalMultiLevelHierarchy"/>
    <dgm:cxn modelId="{C5284B32-6C55-4928-A216-67E1C97B24C9}" srcId="{3A7CFD36-481C-472E-BDA6-1C083D258D7B}" destId="{2A52F6D9-DDF1-472B-91A6-7D04E387672D}" srcOrd="0" destOrd="0" parTransId="{BD36C689-9CEE-4171-92A3-D5244BF51D21}" sibTransId="{A78D6D08-BBB5-4772-9A8B-BBB5859BEC16}"/>
    <dgm:cxn modelId="{BC0E8BF5-B39F-4CBE-A6DB-C1158F8F4708}" srcId="{BE7B2531-A2A7-4BDC-A2F1-6A8C0D1D3059}" destId="{C1F29545-EB89-4F7E-9C69-6EEE749E88C0}" srcOrd="0" destOrd="0" parTransId="{8AE52A74-B81A-47ED-ABCE-7E2D61E32B71}" sibTransId="{B1B66021-E2EA-4232-B66D-72182D82B26B}"/>
    <dgm:cxn modelId="{3D44FB2B-9824-49BA-8DE9-A9FA1A4ACECF}" type="presOf" srcId="{FADDC11B-3565-4A77-89C9-83A47DD67F59}" destId="{6D9290A8-79F2-43A6-A2D8-B9EB4421C37C}" srcOrd="0" destOrd="0" presId="urn:microsoft.com/office/officeart/2008/layout/HorizontalMultiLevelHierarchy"/>
    <dgm:cxn modelId="{032D0690-FADA-4DA9-A001-8D33B33B9206}" type="presOf" srcId="{D038CB4F-4BDF-4FA8-989D-6C28D02CE9A6}" destId="{BE6FE4BC-E37A-4225-ABF4-7D0F3A525D2E}" srcOrd="0" destOrd="0" presId="urn:microsoft.com/office/officeart/2008/layout/HorizontalMultiLevelHierarchy"/>
    <dgm:cxn modelId="{0D2E4332-0A44-4485-9C32-6A0EBE0C5380}" type="presOf" srcId="{48CC8886-10B7-4A65-973A-81FF94EC658F}" destId="{A0586156-21C9-48CD-9E73-203A433D0038}" srcOrd="0" destOrd="0" presId="urn:microsoft.com/office/officeart/2008/layout/HorizontalMultiLevelHierarchy"/>
    <dgm:cxn modelId="{133A7703-6509-473E-A95B-34F38773BED7}" type="presOf" srcId="{71F3204D-FE3E-4E6F-A76F-FFAC75F260B3}" destId="{DBE10D12-BD0A-4C0A-80AE-786A17F38D51}" srcOrd="0" destOrd="0" presId="urn:microsoft.com/office/officeart/2008/layout/HorizontalMultiLevelHierarchy"/>
    <dgm:cxn modelId="{B905B552-E3F3-44CF-BBF5-92D8B5FE1B77}" type="presOf" srcId="{3672D485-9B7C-4E00-A45D-6832E1C6B568}" destId="{686D18FF-0D76-43B2-BD27-96CC710E711F}" srcOrd="0" destOrd="0" presId="urn:microsoft.com/office/officeart/2008/layout/HorizontalMultiLevelHierarchy"/>
    <dgm:cxn modelId="{C6D71D55-2F7D-4871-B37F-AD05FDBB10C6}" type="presOf" srcId="{DB9D5100-E49E-4F76-95F6-64A371862D4B}" destId="{F9BA02B8-693D-49BE-838E-8BE92FCA0B37}" srcOrd="0" destOrd="0" presId="urn:microsoft.com/office/officeart/2008/layout/HorizontalMultiLevelHierarchy"/>
    <dgm:cxn modelId="{02D78326-53EC-400C-83A7-973659EBB711}" type="presOf" srcId="{41A902BE-2B1C-4C61-8921-BAEA7638CA9B}" destId="{C6383A4B-1C42-4A73-9C36-644C8ECEA863}" srcOrd="0" destOrd="0" presId="urn:microsoft.com/office/officeart/2008/layout/HorizontalMultiLevelHierarchy"/>
    <dgm:cxn modelId="{9375DFF0-219B-4019-9B78-2786776360DC}" srcId="{89F34B07-697C-4FE8-91C3-C472B5AA1BF0}" destId="{01A2D5B1-5401-462E-9995-FD74299135D4}" srcOrd="1" destOrd="0" parTransId="{23F9323B-B81B-481D-8665-D22D3D50C4E0}" sibTransId="{DD7FA2E0-4C42-4C58-8EA1-A2BA48B39D92}"/>
    <dgm:cxn modelId="{3ECB643E-11A3-445F-9D41-420710E8FE51}" type="presOf" srcId="{99D49EB8-D705-4E20-8CB2-ADB09F754ACC}" destId="{A17F71B1-D3F8-4CEB-B439-6F5E5EC9B413}" srcOrd="1" destOrd="0" presId="urn:microsoft.com/office/officeart/2008/layout/HorizontalMultiLevelHierarchy"/>
    <dgm:cxn modelId="{4CE810DB-F1C0-49DB-B6C4-AE28339E6A26}" type="presOf" srcId="{99D49EB8-D705-4E20-8CB2-ADB09F754ACC}" destId="{9F0EAD39-C35D-4D19-83E8-DB6B845EB753}" srcOrd="0" destOrd="0" presId="urn:microsoft.com/office/officeart/2008/layout/HorizontalMultiLevelHierarchy"/>
    <dgm:cxn modelId="{C348E3D6-2B55-4978-9104-15AA5DCBE579}" type="presOf" srcId="{FCDE0D94-C8FA-450E-A1FF-D7EFDD0603EE}" destId="{F61E2F89-ED5E-486E-B927-D9FF28EB8D20}" srcOrd="1" destOrd="0" presId="urn:microsoft.com/office/officeart/2008/layout/HorizontalMultiLevelHierarchy"/>
    <dgm:cxn modelId="{920F75F1-F2C6-4647-900A-4D793716D3F2}" srcId="{94732F90-3DCC-47F7-A63D-BB4497E9707B}" destId="{CA5BD4E1-9858-4585-A4A7-3B275ECA85F4}" srcOrd="0" destOrd="0" parTransId="{86ADD195-2F46-4C86-9091-AC924D302C9C}" sibTransId="{FBAF3F68-361A-4C7C-825F-325CE5E68329}"/>
    <dgm:cxn modelId="{57A9137E-CD72-480D-B47A-023BA8718C2F}" type="presOf" srcId="{ABF2510B-FB68-45ED-8177-E5A0FC126AC0}" destId="{4B0A8754-5861-410D-8835-03C36C0888B7}" srcOrd="0" destOrd="0" presId="urn:microsoft.com/office/officeart/2008/layout/HorizontalMultiLevelHierarchy"/>
    <dgm:cxn modelId="{6CC0B890-961A-4B41-B7C7-A22F409B6949}" type="presOf" srcId="{6D61CA1A-C301-4887-818E-E496CC230321}" destId="{912F7615-2F35-45D3-9861-27249005CB4A}" srcOrd="0" destOrd="0" presId="urn:microsoft.com/office/officeart/2008/layout/HorizontalMultiLevelHierarchy"/>
    <dgm:cxn modelId="{710CA065-D3CD-4C37-ACA9-F9A12FC59125}" type="presOf" srcId="{BD36C689-9CEE-4171-92A3-D5244BF51D21}" destId="{9EA28880-9B13-4DEF-9CFF-85343F9227E7}" srcOrd="0" destOrd="0" presId="urn:microsoft.com/office/officeart/2008/layout/HorizontalMultiLevelHierarchy"/>
    <dgm:cxn modelId="{C2F90F2D-B7F5-4602-9132-D9EFA11E9588}" type="presOf" srcId="{A2191668-2E07-4916-B313-44A8C308ABEC}" destId="{90A52643-6FC9-4BF1-AA45-9CF65AAA40B6}" srcOrd="0" destOrd="0" presId="urn:microsoft.com/office/officeart/2008/layout/HorizontalMultiLevelHierarchy"/>
    <dgm:cxn modelId="{358AD48B-0C31-4C90-B4A3-E7B2EBB61274}" type="presOf" srcId="{A2191668-2E07-4916-B313-44A8C308ABEC}" destId="{7EDEE387-CCC9-4098-B6D3-340BAB4B53F9}" srcOrd="1" destOrd="0" presId="urn:microsoft.com/office/officeart/2008/layout/HorizontalMultiLevelHierarchy"/>
    <dgm:cxn modelId="{614F7A51-1981-482B-A1D9-396C9108532D}" srcId="{71F3204D-FE3E-4E6F-A76F-FFAC75F260B3}" destId="{FD31B97E-D171-4CB4-8D4C-2A55DF7249DA}" srcOrd="2" destOrd="0" parTransId="{F64F713A-0E67-4939-A835-BCC70551BAF4}" sibTransId="{9C34190D-F8AF-4BD5-8A7C-913E787DC7B0}"/>
    <dgm:cxn modelId="{13F52AC4-3AEA-4C2D-BECB-BA05DA58BBC2}" type="presParOf" srcId="{36BD8C4C-6037-4A2C-A42B-1F7E8E77F5FD}" destId="{8BA81C56-6469-4FD1-A740-B4E285A78BA4}" srcOrd="0" destOrd="0" presId="urn:microsoft.com/office/officeart/2008/layout/HorizontalMultiLevelHierarchy"/>
    <dgm:cxn modelId="{9F35D306-1BE5-4E9C-AD27-E1DE52125C54}" type="presParOf" srcId="{8BA81C56-6469-4FD1-A740-B4E285A78BA4}" destId="{31CB713A-D617-4667-99F2-7D63C5C2BBB9}" srcOrd="0" destOrd="0" presId="urn:microsoft.com/office/officeart/2008/layout/HorizontalMultiLevelHierarchy"/>
    <dgm:cxn modelId="{3B357502-F6FF-4CFC-8526-5334CBCCDF80}" type="presParOf" srcId="{8BA81C56-6469-4FD1-A740-B4E285A78BA4}" destId="{D13BA5EE-6888-46EE-979C-318A78120A72}" srcOrd="1" destOrd="0" presId="urn:microsoft.com/office/officeart/2008/layout/HorizontalMultiLevelHierarchy"/>
    <dgm:cxn modelId="{A8C61FDB-A37B-44D4-84EA-348C6D18C4A9}" type="presParOf" srcId="{D13BA5EE-6888-46EE-979C-318A78120A72}" destId="{2CF6B6C4-21B8-46F1-B68D-B3A506B7A274}" srcOrd="0" destOrd="0" presId="urn:microsoft.com/office/officeart/2008/layout/HorizontalMultiLevelHierarchy"/>
    <dgm:cxn modelId="{35A03E5E-7CFF-4233-B37B-4322AC07DBF0}" type="presParOf" srcId="{2CF6B6C4-21B8-46F1-B68D-B3A506B7A274}" destId="{0897EB2B-41A6-4F8A-9D19-CAB2BA3AD565}" srcOrd="0" destOrd="0" presId="urn:microsoft.com/office/officeart/2008/layout/HorizontalMultiLevelHierarchy"/>
    <dgm:cxn modelId="{AA5B8090-85DF-4C47-B15A-216249F0A232}" type="presParOf" srcId="{D13BA5EE-6888-46EE-979C-318A78120A72}" destId="{880889C9-5FF4-4931-A27A-E74504F43ABB}" srcOrd="1" destOrd="0" presId="urn:microsoft.com/office/officeart/2008/layout/HorizontalMultiLevelHierarchy"/>
    <dgm:cxn modelId="{27581B44-B560-4B09-B1D5-4F87A403E156}" type="presParOf" srcId="{880889C9-5FF4-4931-A27A-E74504F43ABB}" destId="{A0586156-21C9-48CD-9E73-203A433D0038}" srcOrd="0" destOrd="0" presId="urn:microsoft.com/office/officeart/2008/layout/HorizontalMultiLevelHierarchy"/>
    <dgm:cxn modelId="{65192638-F526-4203-86C2-1BBCCB4EF745}" type="presParOf" srcId="{880889C9-5FF4-4931-A27A-E74504F43ABB}" destId="{30CA47BD-396D-4594-8F15-12F149F1CCD5}" srcOrd="1" destOrd="0" presId="urn:microsoft.com/office/officeart/2008/layout/HorizontalMultiLevelHierarchy"/>
    <dgm:cxn modelId="{5271084D-AD3A-4938-9074-91BFAF034855}" type="presParOf" srcId="{D13BA5EE-6888-46EE-979C-318A78120A72}" destId="{0C396CB1-A677-486F-BDBE-C238BEE9D030}" srcOrd="2" destOrd="0" presId="urn:microsoft.com/office/officeart/2008/layout/HorizontalMultiLevelHierarchy"/>
    <dgm:cxn modelId="{6D61E78E-D328-4770-8F00-63EF282BB061}" type="presParOf" srcId="{0C396CB1-A677-486F-BDBE-C238BEE9D030}" destId="{4F2B64E3-1E12-4ADE-9071-C6A5D77E2DFB}" srcOrd="0" destOrd="0" presId="urn:microsoft.com/office/officeart/2008/layout/HorizontalMultiLevelHierarchy"/>
    <dgm:cxn modelId="{A1E3F5A2-D72C-4195-B42A-110951114973}" type="presParOf" srcId="{D13BA5EE-6888-46EE-979C-318A78120A72}" destId="{FEE3B518-5757-4EE1-BB5A-0B1A719A76C9}" srcOrd="3" destOrd="0" presId="urn:microsoft.com/office/officeart/2008/layout/HorizontalMultiLevelHierarchy"/>
    <dgm:cxn modelId="{9311A5D7-26C4-4320-9D9E-BCCF3E1AB109}" type="presParOf" srcId="{FEE3B518-5757-4EE1-BB5A-0B1A719A76C9}" destId="{3573208A-3C6D-436C-8736-D67C59548C43}" srcOrd="0" destOrd="0" presId="urn:microsoft.com/office/officeart/2008/layout/HorizontalMultiLevelHierarchy"/>
    <dgm:cxn modelId="{8FFD1FC2-C082-4007-BE86-16E67C36A03B}" type="presParOf" srcId="{FEE3B518-5757-4EE1-BB5A-0B1A719A76C9}" destId="{B4392C41-4B73-49F1-9E93-E81CDF11CEBA}" srcOrd="1" destOrd="0" presId="urn:microsoft.com/office/officeart/2008/layout/HorizontalMultiLevelHierarchy"/>
    <dgm:cxn modelId="{9535FA46-BF95-42E2-96A0-62B4BB4B1E7D}" type="presParOf" srcId="{B4392C41-4B73-49F1-9E93-E81CDF11CEBA}" destId="{B2C08B15-B33E-42EB-AC8E-7397E948AFDB}" srcOrd="0" destOrd="0" presId="urn:microsoft.com/office/officeart/2008/layout/HorizontalMultiLevelHierarchy"/>
    <dgm:cxn modelId="{404AF29C-8C34-45ED-97F4-A9233EA5B01C}" type="presParOf" srcId="{B2C08B15-B33E-42EB-AC8E-7397E948AFDB}" destId="{86C2009A-D62C-43D9-BF67-CDB41D9DCD8A}" srcOrd="0" destOrd="0" presId="urn:microsoft.com/office/officeart/2008/layout/HorizontalMultiLevelHierarchy"/>
    <dgm:cxn modelId="{0ADE866C-4B2C-4600-9A5D-45CF0B253198}" type="presParOf" srcId="{B4392C41-4B73-49F1-9E93-E81CDF11CEBA}" destId="{24FA69C8-301C-43A7-B657-C7457413DF61}" srcOrd="1" destOrd="0" presId="urn:microsoft.com/office/officeart/2008/layout/HorizontalMultiLevelHierarchy"/>
    <dgm:cxn modelId="{9EA7C46D-0246-4BA3-82C1-257E011D3652}" type="presParOf" srcId="{24FA69C8-301C-43A7-B657-C7457413DF61}" destId="{686D18FF-0D76-43B2-BD27-96CC710E711F}" srcOrd="0" destOrd="0" presId="urn:microsoft.com/office/officeart/2008/layout/HorizontalMultiLevelHierarchy"/>
    <dgm:cxn modelId="{769D80E5-C5C4-4C44-ACDF-43CEDEDACB96}" type="presParOf" srcId="{24FA69C8-301C-43A7-B657-C7457413DF61}" destId="{10DB27F8-2F2D-4222-A533-58FFFDFB5E0D}" srcOrd="1" destOrd="0" presId="urn:microsoft.com/office/officeart/2008/layout/HorizontalMultiLevelHierarchy"/>
    <dgm:cxn modelId="{BADEF1F2-3E85-452B-AD1F-0AEDBFACE7F7}" type="presParOf" srcId="{10DB27F8-2F2D-4222-A533-58FFFDFB5E0D}" destId="{4B0A8754-5861-410D-8835-03C36C0888B7}" srcOrd="0" destOrd="0" presId="urn:microsoft.com/office/officeart/2008/layout/HorizontalMultiLevelHierarchy"/>
    <dgm:cxn modelId="{E11899A9-BB02-44DE-896A-CA078DB117B7}" type="presParOf" srcId="{4B0A8754-5861-410D-8835-03C36C0888B7}" destId="{8CAB75CF-C016-4C88-9294-5C4BCCBF95D8}" srcOrd="0" destOrd="0" presId="urn:microsoft.com/office/officeart/2008/layout/HorizontalMultiLevelHierarchy"/>
    <dgm:cxn modelId="{CFFE32E9-48E5-43A6-8633-3B9AB38A2FAE}" type="presParOf" srcId="{10DB27F8-2F2D-4222-A533-58FFFDFB5E0D}" destId="{2AA15F19-F1B8-470B-9271-2F7D171F2D16}" srcOrd="1" destOrd="0" presId="urn:microsoft.com/office/officeart/2008/layout/HorizontalMultiLevelHierarchy"/>
    <dgm:cxn modelId="{C5FD362B-A1EC-4234-8980-826C57B10C02}" type="presParOf" srcId="{2AA15F19-F1B8-470B-9271-2F7D171F2D16}" destId="{737C9FD4-AD8F-46BA-93D0-3727EEB90E0B}" srcOrd="0" destOrd="0" presId="urn:microsoft.com/office/officeart/2008/layout/HorizontalMultiLevelHierarchy"/>
    <dgm:cxn modelId="{CE4B5CAB-B2E9-46A4-A83C-D51FA0A0810D}" type="presParOf" srcId="{2AA15F19-F1B8-470B-9271-2F7D171F2D16}" destId="{F47E8E17-6F89-43E4-A86E-A24A16B51B94}" srcOrd="1" destOrd="0" presId="urn:microsoft.com/office/officeart/2008/layout/HorizontalMultiLevelHierarchy"/>
    <dgm:cxn modelId="{CD49EACB-4278-4F82-85D6-8D076534B8A9}" type="presParOf" srcId="{F47E8E17-6F89-43E4-A86E-A24A16B51B94}" destId="{378AC28D-EA56-4449-BCEC-343B7AF159CF}" srcOrd="0" destOrd="0" presId="urn:microsoft.com/office/officeart/2008/layout/HorizontalMultiLevelHierarchy"/>
    <dgm:cxn modelId="{A16F894B-8343-471B-9C90-6C417DB94C99}" type="presParOf" srcId="{378AC28D-EA56-4449-BCEC-343B7AF159CF}" destId="{A4A0EB72-0EA3-4B7B-B211-804AC5247A01}" srcOrd="0" destOrd="0" presId="urn:microsoft.com/office/officeart/2008/layout/HorizontalMultiLevelHierarchy"/>
    <dgm:cxn modelId="{06C5ED97-BFDF-42E5-A308-1A0FE09CF079}" type="presParOf" srcId="{F47E8E17-6F89-43E4-A86E-A24A16B51B94}" destId="{B06E812A-7AD1-46A6-A671-9259A9A76F8E}" srcOrd="1" destOrd="0" presId="urn:microsoft.com/office/officeart/2008/layout/HorizontalMultiLevelHierarchy"/>
    <dgm:cxn modelId="{D8406AF9-2CF4-4CEE-9384-3A10BF9709D7}" type="presParOf" srcId="{B06E812A-7AD1-46A6-A671-9259A9A76F8E}" destId="{25204EC6-0D38-4995-9D2C-F1258911A666}" srcOrd="0" destOrd="0" presId="urn:microsoft.com/office/officeart/2008/layout/HorizontalMultiLevelHierarchy"/>
    <dgm:cxn modelId="{78921C26-76C4-41D0-BBFF-B9D1BA239842}" type="presParOf" srcId="{B06E812A-7AD1-46A6-A671-9259A9A76F8E}" destId="{20258558-235E-4BAD-9EDF-4F4F881ABF28}" srcOrd="1" destOrd="0" presId="urn:microsoft.com/office/officeart/2008/layout/HorizontalMultiLevelHierarchy"/>
    <dgm:cxn modelId="{80042DF9-ED08-475F-8A03-142EF8E3F002}" type="presParOf" srcId="{F47E8E17-6F89-43E4-A86E-A24A16B51B94}" destId="{90A52643-6FC9-4BF1-AA45-9CF65AAA40B6}" srcOrd="2" destOrd="0" presId="urn:microsoft.com/office/officeart/2008/layout/HorizontalMultiLevelHierarchy"/>
    <dgm:cxn modelId="{8524F6BE-9924-4DFA-8BB6-E08E8D7EDDEC}" type="presParOf" srcId="{90A52643-6FC9-4BF1-AA45-9CF65AAA40B6}" destId="{7EDEE387-CCC9-4098-B6D3-340BAB4B53F9}" srcOrd="0" destOrd="0" presId="urn:microsoft.com/office/officeart/2008/layout/HorizontalMultiLevelHierarchy"/>
    <dgm:cxn modelId="{AB80E10C-FB43-4990-9F6C-7DC53EF1813A}" type="presParOf" srcId="{F47E8E17-6F89-43E4-A86E-A24A16B51B94}" destId="{2524C145-D4FE-463C-8678-1F7C69DC3470}" srcOrd="3" destOrd="0" presId="urn:microsoft.com/office/officeart/2008/layout/HorizontalMultiLevelHierarchy"/>
    <dgm:cxn modelId="{D283F310-B003-4CA5-B712-F3DC25A705A4}" type="presParOf" srcId="{2524C145-D4FE-463C-8678-1F7C69DC3470}" destId="{47EC89E2-C99E-4608-B05B-5040CC29AC25}" srcOrd="0" destOrd="0" presId="urn:microsoft.com/office/officeart/2008/layout/HorizontalMultiLevelHierarchy"/>
    <dgm:cxn modelId="{260F0F0D-B3AE-48D5-AE1E-8069F4D136A0}" type="presParOf" srcId="{2524C145-D4FE-463C-8678-1F7C69DC3470}" destId="{7A0910C3-C682-4820-87F3-E449430C20A2}" srcOrd="1" destOrd="0" presId="urn:microsoft.com/office/officeart/2008/layout/HorizontalMultiLevelHierarchy"/>
    <dgm:cxn modelId="{025D5B17-BE94-4841-AC36-DB8DB4125BE6}" type="presParOf" srcId="{10DB27F8-2F2D-4222-A533-58FFFDFB5E0D}" destId="{80316BFC-76C4-45CC-9722-29A63DA59D5A}" srcOrd="2" destOrd="0" presId="urn:microsoft.com/office/officeart/2008/layout/HorizontalMultiLevelHierarchy"/>
    <dgm:cxn modelId="{D1AEF9E9-C05B-4C12-ACC9-294E1F5F846D}" type="presParOf" srcId="{80316BFC-76C4-45CC-9722-29A63DA59D5A}" destId="{3186130A-91D2-4100-B2CE-A67E165E88DC}" srcOrd="0" destOrd="0" presId="urn:microsoft.com/office/officeart/2008/layout/HorizontalMultiLevelHierarchy"/>
    <dgm:cxn modelId="{07FC7075-39E1-4EF1-AE52-A384FE594CD6}" type="presParOf" srcId="{10DB27F8-2F2D-4222-A533-58FFFDFB5E0D}" destId="{1F6E88FC-014C-48BD-954B-A32E428306AC}" srcOrd="3" destOrd="0" presId="urn:microsoft.com/office/officeart/2008/layout/HorizontalMultiLevelHierarchy"/>
    <dgm:cxn modelId="{C8BE6960-C402-44C8-A344-DEBFDB5B0143}" type="presParOf" srcId="{1F6E88FC-014C-48BD-954B-A32E428306AC}" destId="{DBE10D12-BD0A-4C0A-80AE-786A17F38D51}" srcOrd="0" destOrd="0" presId="urn:microsoft.com/office/officeart/2008/layout/HorizontalMultiLevelHierarchy"/>
    <dgm:cxn modelId="{51C232E5-3485-4716-9CB7-7E806A6C9B1B}" type="presParOf" srcId="{1F6E88FC-014C-48BD-954B-A32E428306AC}" destId="{FE5FA712-4A0B-4849-B02E-2EFCB32E2727}" srcOrd="1" destOrd="0" presId="urn:microsoft.com/office/officeart/2008/layout/HorizontalMultiLevelHierarchy"/>
    <dgm:cxn modelId="{87910E43-CC81-45BC-A0A2-B4BCCBE38373}" type="presParOf" srcId="{FE5FA712-4A0B-4849-B02E-2EFCB32E2727}" destId="{B264401F-1B8B-4BEE-AFA3-0433392BAB71}" srcOrd="0" destOrd="0" presId="urn:microsoft.com/office/officeart/2008/layout/HorizontalMultiLevelHierarchy"/>
    <dgm:cxn modelId="{F024325E-95B5-4862-A9A6-CDCBF3F88FD7}" type="presParOf" srcId="{B264401F-1B8B-4BEE-AFA3-0433392BAB71}" destId="{FDB2A627-8DA6-48DF-A1EA-D32D2F7F7FBC}" srcOrd="0" destOrd="0" presId="urn:microsoft.com/office/officeart/2008/layout/HorizontalMultiLevelHierarchy"/>
    <dgm:cxn modelId="{86A58CE7-3337-45A7-9D99-400491519566}" type="presParOf" srcId="{FE5FA712-4A0B-4849-B02E-2EFCB32E2727}" destId="{AD5A74FD-94D0-4216-9B42-6279EFD8100C}" srcOrd="1" destOrd="0" presId="urn:microsoft.com/office/officeart/2008/layout/HorizontalMultiLevelHierarchy"/>
    <dgm:cxn modelId="{E255FE84-BCD6-407B-8049-B3DBAEE58ECC}" type="presParOf" srcId="{AD5A74FD-94D0-4216-9B42-6279EFD8100C}" destId="{F9BA02B8-693D-49BE-838E-8BE92FCA0B37}" srcOrd="0" destOrd="0" presId="urn:microsoft.com/office/officeart/2008/layout/HorizontalMultiLevelHierarchy"/>
    <dgm:cxn modelId="{D1326567-E045-494C-A61A-480AFFE43484}" type="presParOf" srcId="{AD5A74FD-94D0-4216-9B42-6279EFD8100C}" destId="{F5F990CC-2962-4FE6-AD2C-2656A860F664}" srcOrd="1" destOrd="0" presId="urn:microsoft.com/office/officeart/2008/layout/HorizontalMultiLevelHierarchy"/>
    <dgm:cxn modelId="{046650B4-DE24-4410-8944-C7F42D47CFD3}" type="presParOf" srcId="{FE5FA712-4A0B-4849-B02E-2EFCB32E2727}" destId="{83336333-CCEA-4AD3-84AA-F32C703488A7}" srcOrd="2" destOrd="0" presId="urn:microsoft.com/office/officeart/2008/layout/HorizontalMultiLevelHierarchy"/>
    <dgm:cxn modelId="{1BD35757-467F-463E-81D6-1A0A830F023F}" type="presParOf" srcId="{83336333-CCEA-4AD3-84AA-F32C703488A7}" destId="{F61E2F89-ED5E-486E-B927-D9FF28EB8D20}" srcOrd="0" destOrd="0" presId="urn:microsoft.com/office/officeart/2008/layout/HorizontalMultiLevelHierarchy"/>
    <dgm:cxn modelId="{F930AB52-5700-4C73-9049-88FAB5164573}" type="presParOf" srcId="{FE5FA712-4A0B-4849-B02E-2EFCB32E2727}" destId="{0987E84D-5948-4102-A15C-0E0BBB2C21F7}" srcOrd="3" destOrd="0" presId="urn:microsoft.com/office/officeart/2008/layout/HorizontalMultiLevelHierarchy"/>
    <dgm:cxn modelId="{79F70A38-CC22-4818-A879-6D3D87AFA1F2}" type="presParOf" srcId="{0987E84D-5948-4102-A15C-0E0BBB2C21F7}" destId="{8EDB1F60-C71D-4482-9515-86FFF3A42EF4}" srcOrd="0" destOrd="0" presId="urn:microsoft.com/office/officeart/2008/layout/HorizontalMultiLevelHierarchy"/>
    <dgm:cxn modelId="{5D0EC6CC-6702-44B3-86BD-9D2EFBA1CE42}" type="presParOf" srcId="{0987E84D-5948-4102-A15C-0E0BBB2C21F7}" destId="{1633D581-5AED-4245-96BA-6AF2F4081F20}" srcOrd="1" destOrd="0" presId="urn:microsoft.com/office/officeart/2008/layout/HorizontalMultiLevelHierarchy"/>
    <dgm:cxn modelId="{07945AF3-F849-4F47-90EF-5AAB3E8B06F1}" type="presParOf" srcId="{FE5FA712-4A0B-4849-B02E-2EFCB32E2727}" destId="{0649E75C-B58C-419D-A5FD-7B12C33B82B7}" srcOrd="4" destOrd="0" presId="urn:microsoft.com/office/officeart/2008/layout/HorizontalMultiLevelHierarchy"/>
    <dgm:cxn modelId="{321C83FB-DEAC-4DEB-8C2B-18514AB7548F}" type="presParOf" srcId="{0649E75C-B58C-419D-A5FD-7B12C33B82B7}" destId="{A051D8CA-35DE-41E6-BDFC-F1B3ABE4B598}" srcOrd="0" destOrd="0" presId="urn:microsoft.com/office/officeart/2008/layout/HorizontalMultiLevelHierarchy"/>
    <dgm:cxn modelId="{D73592AA-0462-49F0-81D9-439F07E60D64}" type="presParOf" srcId="{FE5FA712-4A0B-4849-B02E-2EFCB32E2727}" destId="{CFC62892-F204-409A-AAFF-080B8C88E02C}" srcOrd="5" destOrd="0" presId="urn:microsoft.com/office/officeart/2008/layout/HorizontalMultiLevelHierarchy"/>
    <dgm:cxn modelId="{A9F0A471-9EA7-416B-9B92-6634921E1DF7}" type="presParOf" srcId="{CFC62892-F204-409A-AAFF-080B8C88E02C}" destId="{D650DF6C-87DE-4881-9208-C1C4F1E3D73C}" srcOrd="0" destOrd="0" presId="urn:microsoft.com/office/officeart/2008/layout/HorizontalMultiLevelHierarchy"/>
    <dgm:cxn modelId="{064EC72D-B0F6-4849-8EE9-B22A81B6D184}" type="presParOf" srcId="{CFC62892-F204-409A-AAFF-080B8C88E02C}" destId="{3BF69353-5DD7-4D5D-81CA-4F6B4B499FB5}" srcOrd="1" destOrd="0" presId="urn:microsoft.com/office/officeart/2008/layout/HorizontalMultiLevelHierarchy"/>
    <dgm:cxn modelId="{BF1FEC6F-C8BA-4C8B-99F8-3383C1FDCA76}" type="presParOf" srcId="{10DB27F8-2F2D-4222-A533-58FFFDFB5E0D}" destId="{49229F8B-4F1D-49D4-A9B4-0D5CC7604301}" srcOrd="4" destOrd="0" presId="urn:microsoft.com/office/officeart/2008/layout/HorizontalMultiLevelHierarchy"/>
    <dgm:cxn modelId="{9ED644DE-4B5C-4914-A1D1-663E95F99DDE}" type="presParOf" srcId="{49229F8B-4F1D-49D4-A9B4-0D5CC7604301}" destId="{F3D899A2-5A5D-49BC-98DE-88DBEC9557FC}" srcOrd="0" destOrd="0" presId="urn:microsoft.com/office/officeart/2008/layout/HorizontalMultiLevelHierarchy"/>
    <dgm:cxn modelId="{0CC5D626-A7AC-4D3E-9813-7FBCAAC22FE5}" type="presParOf" srcId="{10DB27F8-2F2D-4222-A533-58FFFDFB5E0D}" destId="{30166CA6-9299-4775-9BBD-84C3E49AA3E8}" srcOrd="5" destOrd="0" presId="urn:microsoft.com/office/officeart/2008/layout/HorizontalMultiLevelHierarchy"/>
    <dgm:cxn modelId="{1B36A212-7D74-4387-834E-0A3607A8FD21}" type="presParOf" srcId="{30166CA6-9299-4775-9BBD-84C3E49AA3E8}" destId="{A8A3D520-885A-417E-8CD4-A742480B4C3D}" srcOrd="0" destOrd="0" presId="urn:microsoft.com/office/officeart/2008/layout/HorizontalMultiLevelHierarchy"/>
    <dgm:cxn modelId="{4687AC3B-C32C-4262-96C1-B89AD136A878}" type="presParOf" srcId="{30166CA6-9299-4775-9BBD-84C3E49AA3E8}" destId="{F12A0057-2B82-4B37-808B-1468C29D7099}" srcOrd="1" destOrd="0" presId="urn:microsoft.com/office/officeart/2008/layout/HorizontalMultiLevelHierarchy"/>
    <dgm:cxn modelId="{6D880423-D780-494E-9FDE-D9959495D921}" type="presParOf" srcId="{F12A0057-2B82-4B37-808B-1468C29D7099}" destId="{9EA28880-9B13-4DEF-9CFF-85343F9227E7}" srcOrd="0" destOrd="0" presId="urn:microsoft.com/office/officeart/2008/layout/HorizontalMultiLevelHierarchy"/>
    <dgm:cxn modelId="{86D0DCD9-3680-4978-8175-22915A7D6EEB}" type="presParOf" srcId="{9EA28880-9B13-4DEF-9CFF-85343F9227E7}" destId="{1CAB3293-90A3-4BE2-8211-28EC5D5B0DE0}" srcOrd="0" destOrd="0" presId="urn:microsoft.com/office/officeart/2008/layout/HorizontalMultiLevelHierarchy"/>
    <dgm:cxn modelId="{4C1D7368-5AC0-4CD4-8B7F-58F350B79643}" type="presParOf" srcId="{F12A0057-2B82-4B37-808B-1468C29D7099}" destId="{51B9AC3A-7636-426A-986A-6473C1D6C3AE}" srcOrd="1" destOrd="0" presId="urn:microsoft.com/office/officeart/2008/layout/HorizontalMultiLevelHierarchy"/>
    <dgm:cxn modelId="{1371362D-DCA0-4A3D-B16F-2397FB74DECE}" type="presParOf" srcId="{51B9AC3A-7636-426A-986A-6473C1D6C3AE}" destId="{246B3E13-9748-4AC0-BCEF-05E9EE603020}" srcOrd="0" destOrd="0" presId="urn:microsoft.com/office/officeart/2008/layout/HorizontalMultiLevelHierarchy"/>
    <dgm:cxn modelId="{9365AF03-B6B8-4A60-B35C-FDCDE9D3001F}" type="presParOf" srcId="{51B9AC3A-7636-426A-986A-6473C1D6C3AE}" destId="{48D6812E-8A2B-4124-B0E7-6359302E5796}" srcOrd="1" destOrd="0" presId="urn:microsoft.com/office/officeart/2008/layout/HorizontalMultiLevelHierarchy"/>
    <dgm:cxn modelId="{955D5A02-876E-475A-8791-AD30A00BCFBC}" type="presParOf" srcId="{F12A0057-2B82-4B37-808B-1468C29D7099}" destId="{9F0EAD39-C35D-4D19-83E8-DB6B845EB753}" srcOrd="2" destOrd="0" presId="urn:microsoft.com/office/officeart/2008/layout/HorizontalMultiLevelHierarchy"/>
    <dgm:cxn modelId="{1A0B0A42-761F-4876-840E-A215A53720BF}" type="presParOf" srcId="{9F0EAD39-C35D-4D19-83E8-DB6B845EB753}" destId="{A17F71B1-D3F8-4CEB-B439-6F5E5EC9B413}" srcOrd="0" destOrd="0" presId="urn:microsoft.com/office/officeart/2008/layout/HorizontalMultiLevelHierarchy"/>
    <dgm:cxn modelId="{B9A8D37C-1C89-4BC6-A281-A1E218E5C35F}" type="presParOf" srcId="{F12A0057-2B82-4B37-808B-1468C29D7099}" destId="{70D9E604-8D8B-4C11-BC0C-8D06AFEDF950}" srcOrd="3" destOrd="0" presId="urn:microsoft.com/office/officeart/2008/layout/HorizontalMultiLevelHierarchy"/>
    <dgm:cxn modelId="{FBE30CBB-8136-40AB-B752-C5981A1EC3E5}" type="presParOf" srcId="{70D9E604-8D8B-4C11-BC0C-8D06AFEDF950}" destId="{FCDFD08F-0030-45D7-A8A0-9AF934DB73C9}" srcOrd="0" destOrd="0" presId="urn:microsoft.com/office/officeart/2008/layout/HorizontalMultiLevelHierarchy"/>
    <dgm:cxn modelId="{9A52F104-BDB5-44CF-AAFC-49ABD24F7D73}" type="presParOf" srcId="{70D9E604-8D8B-4C11-BC0C-8D06AFEDF950}" destId="{CD928F3A-9652-4A1E-9156-458CFFD21FF7}" srcOrd="1" destOrd="0" presId="urn:microsoft.com/office/officeart/2008/layout/HorizontalMultiLevelHierarchy"/>
    <dgm:cxn modelId="{606BAC15-7A1F-4570-9DB2-727900BCA844}" type="presParOf" srcId="{B4392C41-4B73-49F1-9E93-E81CDF11CEBA}" destId="{BE6FE4BC-E37A-4225-ABF4-7D0F3A525D2E}" srcOrd="2" destOrd="0" presId="urn:microsoft.com/office/officeart/2008/layout/HorizontalMultiLevelHierarchy"/>
    <dgm:cxn modelId="{A45C6A22-0C2A-43A1-A807-A68E36B8D26E}" type="presParOf" srcId="{BE6FE4BC-E37A-4225-ABF4-7D0F3A525D2E}" destId="{CB05CB4F-2A51-44A2-8CCF-7CE73CAB8D8D}" srcOrd="0" destOrd="0" presId="urn:microsoft.com/office/officeart/2008/layout/HorizontalMultiLevelHierarchy"/>
    <dgm:cxn modelId="{98210DDF-83CD-4ED9-950F-B5A716F6860E}" type="presParOf" srcId="{B4392C41-4B73-49F1-9E93-E81CDF11CEBA}" destId="{07ADDE7C-F6AE-4D08-B47D-8E957D4A114E}" srcOrd="3" destOrd="0" presId="urn:microsoft.com/office/officeart/2008/layout/HorizontalMultiLevelHierarchy"/>
    <dgm:cxn modelId="{49AD8770-C2C7-44E8-BDF3-18C5A42141A4}" type="presParOf" srcId="{07ADDE7C-F6AE-4D08-B47D-8E957D4A114E}" destId="{9A29B41B-B71F-48D6-9379-04754112D19F}" srcOrd="0" destOrd="0" presId="urn:microsoft.com/office/officeart/2008/layout/HorizontalMultiLevelHierarchy"/>
    <dgm:cxn modelId="{6E8064D4-911E-4566-9F54-40E19F8E929F}" type="presParOf" srcId="{07ADDE7C-F6AE-4D08-B47D-8E957D4A114E}" destId="{F0C28DF1-C322-4F41-8142-18D740A241D6}" srcOrd="1" destOrd="0" presId="urn:microsoft.com/office/officeart/2008/layout/HorizontalMultiLevelHierarchy"/>
    <dgm:cxn modelId="{E07A7F2A-43FB-4EA6-863D-8C5E16EB49DA}" type="presParOf" srcId="{F0C28DF1-C322-4F41-8142-18D740A241D6}" destId="{191514EF-489F-42D8-9823-846A19B1E22E}" srcOrd="0" destOrd="0" presId="urn:microsoft.com/office/officeart/2008/layout/HorizontalMultiLevelHierarchy"/>
    <dgm:cxn modelId="{92C118C6-CA88-452B-9100-4EE6EF2D2DBC}" type="presParOf" srcId="{191514EF-489F-42D8-9823-846A19B1E22E}" destId="{36F5B987-0F8A-40D0-BFFF-6CF79DBFAAD8}" srcOrd="0" destOrd="0" presId="urn:microsoft.com/office/officeart/2008/layout/HorizontalMultiLevelHierarchy"/>
    <dgm:cxn modelId="{9B115203-934B-4241-B9C0-9BA81EC039BE}" type="presParOf" srcId="{F0C28DF1-C322-4F41-8142-18D740A241D6}" destId="{19F2208D-ED32-41F4-8B50-9C14F826B533}" srcOrd="1" destOrd="0" presId="urn:microsoft.com/office/officeart/2008/layout/HorizontalMultiLevelHierarchy"/>
    <dgm:cxn modelId="{D4D49FFB-166C-4BED-8B9B-ACABB874C36E}" type="presParOf" srcId="{19F2208D-ED32-41F4-8B50-9C14F826B533}" destId="{C6383A4B-1C42-4A73-9C36-644C8ECEA863}" srcOrd="0" destOrd="0" presId="urn:microsoft.com/office/officeart/2008/layout/HorizontalMultiLevelHierarchy"/>
    <dgm:cxn modelId="{38BCD8A9-D036-4B76-80FF-DA09D8BC7D0B}" type="presParOf" srcId="{19F2208D-ED32-41F4-8B50-9C14F826B533}" destId="{6D9CB42A-32A5-4547-B041-BFFF183AE8DB}" srcOrd="1" destOrd="0" presId="urn:microsoft.com/office/officeart/2008/layout/HorizontalMultiLevelHierarchy"/>
    <dgm:cxn modelId="{9F2F9D72-DDE1-4D43-9A81-615EFBE36C8A}" type="presParOf" srcId="{6D9CB42A-32A5-4547-B041-BFFF183AE8DB}" destId="{912F7615-2F35-45D3-9861-27249005CB4A}" srcOrd="0" destOrd="0" presId="urn:microsoft.com/office/officeart/2008/layout/HorizontalMultiLevelHierarchy"/>
    <dgm:cxn modelId="{0463A7EA-E5D0-48FB-B13E-FA5019709A82}" type="presParOf" srcId="{912F7615-2F35-45D3-9861-27249005CB4A}" destId="{5209D0AB-7380-4FDE-8F9E-DF75845372EC}" srcOrd="0" destOrd="0" presId="urn:microsoft.com/office/officeart/2008/layout/HorizontalMultiLevelHierarchy"/>
    <dgm:cxn modelId="{635E5C8F-095A-44F4-B4AC-8727A12237F2}" type="presParOf" srcId="{6D9CB42A-32A5-4547-B041-BFFF183AE8DB}" destId="{45D4DA2B-F96E-4CAE-B4AA-98286592AB4B}" srcOrd="1" destOrd="0" presId="urn:microsoft.com/office/officeart/2008/layout/HorizontalMultiLevelHierarchy"/>
    <dgm:cxn modelId="{93A0B71B-251E-4D15-B177-2D4D4C421718}" type="presParOf" srcId="{45D4DA2B-F96E-4CAE-B4AA-98286592AB4B}" destId="{FBA7865B-73F9-467C-97EE-9FC6D4BD38B2}" srcOrd="0" destOrd="0" presId="urn:microsoft.com/office/officeart/2008/layout/HorizontalMultiLevelHierarchy"/>
    <dgm:cxn modelId="{005E6159-1FB0-42A8-8F42-81A7E0780A3D}" type="presParOf" srcId="{45D4DA2B-F96E-4CAE-B4AA-98286592AB4B}" destId="{6B80F612-F275-4F67-866F-CF79BD70DDFA}" srcOrd="1" destOrd="0" presId="urn:microsoft.com/office/officeart/2008/layout/HorizontalMultiLevelHierarchy"/>
    <dgm:cxn modelId="{D87CCDCA-5D60-4A4B-B3F8-4A1355F18705}" type="presParOf" srcId="{6D9CB42A-32A5-4547-B041-BFFF183AE8DB}" destId="{6D9290A8-79F2-43A6-A2D8-B9EB4421C37C}" srcOrd="2" destOrd="0" presId="urn:microsoft.com/office/officeart/2008/layout/HorizontalMultiLevelHierarchy"/>
    <dgm:cxn modelId="{16D84DF9-9F87-408C-88E0-3224A65D8F77}" type="presParOf" srcId="{6D9290A8-79F2-43A6-A2D8-B9EB4421C37C}" destId="{465F3791-72F2-4810-ACF0-D9A0BAE669BA}" srcOrd="0" destOrd="0" presId="urn:microsoft.com/office/officeart/2008/layout/HorizontalMultiLevelHierarchy"/>
    <dgm:cxn modelId="{A55BB78B-FE60-4634-AECB-3E3C43C0BE16}" type="presParOf" srcId="{6D9CB42A-32A5-4547-B041-BFFF183AE8DB}" destId="{3163618B-6F79-45EF-A17D-5B3B9F21C285}" srcOrd="3" destOrd="0" presId="urn:microsoft.com/office/officeart/2008/layout/HorizontalMultiLevelHierarchy"/>
    <dgm:cxn modelId="{50A40E93-1C30-4CAF-9BAB-6B7E9AEF967F}" type="presParOf" srcId="{3163618B-6F79-45EF-A17D-5B3B9F21C285}" destId="{D1AF9047-CF57-4917-A10D-E4F642BE2A2C}" srcOrd="0" destOrd="0" presId="urn:microsoft.com/office/officeart/2008/layout/HorizontalMultiLevelHierarchy"/>
    <dgm:cxn modelId="{FDF6A370-1098-42C5-B2D6-23A326E8794B}" type="presParOf" srcId="{3163618B-6F79-45EF-A17D-5B3B9F21C285}" destId="{CBC10C15-B089-42F7-A753-407F0E051832}" srcOrd="1" destOrd="0" presId="urn:microsoft.com/office/officeart/2008/layout/HorizontalMultiLevelHierarchy"/>
    <dgm:cxn modelId="{B5D82D54-E8DE-48B5-83A7-5F8936973AEB}" type="presParOf" srcId="{F0C28DF1-C322-4F41-8142-18D740A241D6}" destId="{EB064191-0734-4B9A-ACBB-FB75120C61B0}" srcOrd="2" destOrd="0" presId="urn:microsoft.com/office/officeart/2008/layout/HorizontalMultiLevelHierarchy"/>
    <dgm:cxn modelId="{B2E97A59-63B0-44D9-8BD0-67EC2852C3B0}" type="presParOf" srcId="{EB064191-0734-4B9A-ACBB-FB75120C61B0}" destId="{F7AD952C-E4AE-4AD4-9B06-041D6BB29BAA}" srcOrd="0" destOrd="0" presId="urn:microsoft.com/office/officeart/2008/layout/HorizontalMultiLevelHierarchy"/>
    <dgm:cxn modelId="{129A92D0-48B2-4109-AAEC-6F8EBB9A22E1}" type="presParOf" srcId="{F0C28DF1-C322-4F41-8142-18D740A241D6}" destId="{0935B4BB-342D-479F-89A4-3F4C31DBC364}" srcOrd="3" destOrd="0" presId="urn:microsoft.com/office/officeart/2008/layout/HorizontalMultiLevelHierarchy"/>
    <dgm:cxn modelId="{5FD16623-9241-4FCE-86B5-A74A847BD359}" type="presParOf" srcId="{0935B4BB-342D-479F-89A4-3F4C31DBC364}" destId="{250F2779-2454-4491-B678-4F4CDF64BB7F}" srcOrd="0" destOrd="0" presId="urn:microsoft.com/office/officeart/2008/layout/HorizontalMultiLevelHierarchy"/>
    <dgm:cxn modelId="{3611C02D-3E3E-4F4D-BEE2-219A4EAEEE9C}" type="presParOf" srcId="{0935B4BB-342D-479F-89A4-3F4C31DBC364}" destId="{A145D164-1732-473D-A134-AB04D1A45707}" srcOrd="1" destOrd="0" presId="urn:microsoft.com/office/officeart/2008/layout/HorizontalMultiLevelHierarchy"/>
    <dgm:cxn modelId="{043DE703-BA91-407C-BDD2-D40BC301FAD3}" type="presParOf" srcId="{A145D164-1732-473D-A134-AB04D1A45707}" destId="{80B3DCD5-6DFA-42A6-BE7F-F86568BEC3BF}" srcOrd="0" destOrd="0" presId="urn:microsoft.com/office/officeart/2008/layout/HorizontalMultiLevelHierarchy"/>
    <dgm:cxn modelId="{E65049D0-D131-4E02-A53F-C65942237FBC}" type="presParOf" srcId="{80B3DCD5-6DFA-42A6-BE7F-F86568BEC3BF}" destId="{95D2F698-61D0-4815-9E31-B05447D30E6E}" srcOrd="0" destOrd="0" presId="urn:microsoft.com/office/officeart/2008/layout/HorizontalMultiLevelHierarchy"/>
    <dgm:cxn modelId="{CDD40159-7566-4533-8ED6-30270A035A9E}" type="presParOf" srcId="{A145D164-1732-473D-A134-AB04D1A45707}" destId="{7D403D93-1F58-4883-89F7-19FA20E61932}" srcOrd="1" destOrd="0" presId="urn:microsoft.com/office/officeart/2008/layout/HorizontalMultiLevelHierarchy"/>
    <dgm:cxn modelId="{9663D60C-257E-43EC-85EE-FDFC920F81BD}" type="presParOf" srcId="{7D403D93-1F58-4883-89F7-19FA20E61932}" destId="{602D1011-2314-444B-83B3-2AEA60DAA5D9}" srcOrd="0" destOrd="0" presId="urn:microsoft.com/office/officeart/2008/layout/HorizontalMultiLevelHierarchy"/>
    <dgm:cxn modelId="{BF85D813-00F0-4AB2-A2D2-1B152927A4F8}" type="presParOf" srcId="{7D403D93-1F58-4883-89F7-19FA20E61932}" destId="{BDA43ED5-7F9C-4CDF-B5CE-85D9DAF98A89}" srcOrd="1" destOrd="0" presId="urn:microsoft.com/office/officeart/2008/layout/HorizontalMultiLevelHierarchy"/>
    <dgm:cxn modelId="{2A99412B-7F73-4F7A-8A19-FC38C372635B}" type="presParOf" srcId="{A145D164-1732-473D-A134-AB04D1A45707}" destId="{D65694F4-BEB6-4933-AAE1-441D02D0398C}" srcOrd="2" destOrd="0" presId="urn:microsoft.com/office/officeart/2008/layout/HorizontalMultiLevelHierarchy"/>
    <dgm:cxn modelId="{F28A7736-CF35-497B-BB6D-68D242BCEF34}" type="presParOf" srcId="{D65694F4-BEB6-4933-AAE1-441D02D0398C}" destId="{852B8A6A-D0D9-4DE6-9CDD-CC2EBC7F7E84}" srcOrd="0" destOrd="0" presId="urn:microsoft.com/office/officeart/2008/layout/HorizontalMultiLevelHierarchy"/>
    <dgm:cxn modelId="{9A3AB1CC-B78C-428F-B3B6-F2BC37BB229C}" type="presParOf" srcId="{A145D164-1732-473D-A134-AB04D1A45707}" destId="{ADA72107-5D27-4854-9065-39FB0B8F9F32}" srcOrd="3" destOrd="0" presId="urn:microsoft.com/office/officeart/2008/layout/HorizontalMultiLevelHierarchy"/>
    <dgm:cxn modelId="{2CEE6D65-0815-4579-ADF8-9743EE6B8642}" type="presParOf" srcId="{ADA72107-5D27-4854-9065-39FB0B8F9F32}" destId="{313E0633-A675-4021-B740-E49D021DFE3E}" srcOrd="0" destOrd="0" presId="urn:microsoft.com/office/officeart/2008/layout/HorizontalMultiLevelHierarchy"/>
    <dgm:cxn modelId="{A68E1021-ABE9-449A-B683-A845C6340BA6}" type="presParOf" srcId="{ADA72107-5D27-4854-9065-39FB0B8F9F32}" destId="{EEEE9F6A-7852-40F2-B446-10DA24DCBD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55C2FBB5-772D-44CC-B7FB-B588E8971B2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gm:t>
    </dgm:pt>
    <dgm:pt modelId="{2553830D-2B51-4B1E-ACFE-062EB57D0232}" type="parTrans" cxnId="{54DDEA1C-B3B2-4222-9897-0F61F887A236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72108E-705F-478E-950B-D86F1C26516D}" type="sibTrans" cxnId="{54DDEA1C-B3B2-4222-9897-0F61F887A236}">
      <dgm:prSet/>
      <dgm:spPr/>
      <dgm:t>
        <a:bodyPr/>
        <a:lstStyle/>
        <a:p>
          <a:pPr latinLnBrk="1"/>
          <a:endParaRPr lang="ko-KR" altLang="en-US"/>
        </a:p>
      </dgm:t>
    </dgm:pt>
    <dgm:pt modelId="{709D3B08-D470-42C7-8B25-19C4D9BE9B4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gm:t>
    </dgm:pt>
    <dgm:pt modelId="{D3B7B438-FE9C-4D26-9DD0-995FBFA1DF05}" type="parTrans" cxnId="{92F73650-D8A7-4E76-B472-B3EBB40DDBA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7E71A32-BA15-4B8C-B961-FDB635614D2E}" type="sibTrans" cxnId="{92F73650-D8A7-4E76-B472-B3EBB40DDBAB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7E90775-7FE7-495F-A50F-36C3733D8E23}" type="pres">
      <dgm:prSet presAssocID="{7EF6DA55-0FE1-45E0-BC36-5788993965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A8E124-C6F1-48F8-8657-47451A41A1BF}" type="pres">
      <dgm:prSet presAssocID="{F98A46AD-194F-461D-BD61-E6CDBEFAE093}" presName="hierRoot1" presStyleCnt="0">
        <dgm:presLayoutVars>
          <dgm:hierBranch val="init"/>
        </dgm:presLayoutVars>
      </dgm:prSet>
      <dgm:spPr/>
    </dgm:pt>
    <dgm:pt modelId="{57916C4A-344E-49A0-8EAB-230AE2FE3BD6}" type="pres">
      <dgm:prSet presAssocID="{F98A46AD-194F-461D-BD61-E6CDBEFAE093}" presName="rootComposite1" presStyleCnt="0"/>
      <dgm:spPr/>
    </dgm:pt>
    <dgm:pt modelId="{18CB46EE-C414-4FFF-A1E1-1336D4D3134F}" type="pres">
      <dgm:prSet presAssocID="{F98A46AD-194F-461D-BD61-E6CDBEFAE093}" presName="rootText1" presStyleLbl="node0" presStyleIdx="0" presStyleCnt="1" custLinFactY="-11243" custLinFactNeighborX="213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98725D-C41A-417D-8C05-0B655FBC256D}" type="pres">
      <dgm:prSet presAssocID="{F98A46AD-194F-461D-BD61-E6CDBEFAE093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A1189D4-CD0B-4B35-954C-8FC5D79C5C9F}" type="pres">
      <dgm:prSet presAssocID="{F98A46AD-194F-461D-BD61-E6CDBEFAE093}" presName="hierChild2" presStyleCnt="0"/>
      <dgm:spPr/>
    </dgm:pt>
    <dgm:pt modelId="{E25AAC75-C736-47A5-A7D2-9FA88C4524DD}" type="pres">
      <dgm:prSet presAssocID="{C3706241-6B44-4884-AFBD-68E761F1D403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260AA3-D991-4B2B-94BD-1E4414318176}" type="pres">
      <dgm:prSet presAssocID="{CB2D9FB7-110F-4979-B81F-33255E048E4A}" presName="hierRoot2" presStyleCnt="0">
        <dgm:presLayoutVars>
          <dgm:hierBranch val="init"/>
        </dgm:presLayoutVars>
      </dgm:prSet>
      <dgm:spPr/>
    </dgm:pt>
    <dgm:pt modelId="{6E819D10-FF48-4844-BD70-8CA47F41AD0C}" type="pres">
      <dgm:prSet presAssocID="{CB2D9FB7-110F-4979-B81F-33255E048E4A}" presName="rootComposite" presStyleCnt="0"/>
      <dgm:spPr/>
    </dgm:pt>
    <dgm:pt modelId="{C15C3F39-D6D3-4052-AE60-C340B55039A0}" type="pres">
      <dgm:prSet presAssocID="{CB2D9FB7-110F-4979-B81F-33255E048E4A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02060F-2F0C-4D13-B522-D1744EA6F4BF}" type="pres">
      <dgm:prSet presAssocID="{CB2D9FB7-110F-4979-B81F-33255E048E4A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EB2223C-D076-44F8-B189-08241BEF63D3}" type="pres">
      <dgm:prSet presAssocID="{CB2D9FB7-110F-4979-B81F-33255E048E4A}" presName="hierChild4" presStyleCnt="0"/>
      <dgm:spPr/>
    </dgm:pt>
    <dgm:pt modelId="{62585C66-433D-4A41-93AB-9FD43AE2B270}" type="pres">
      <dgm:prSet presAssocID="{CB2D9FB7-110F-4979-B81F-33255E048E4A}" presName="hierChild5" presStyleCnt="0"/>
      <dgm:spPr/>
    </dgm:pt>
    <dgm:pt modelId="{CC77E822-6C3B-4FD8-8474-186B4BDD7426}" type="pres">
      <dgm:prSet presAssocID="{BE079FE6-D6A7-440B-A1EA-BE00692EDAEA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2563823-3F03-4186-9AB0-35FBADFD3CFE}" type="pres">
      <dgm:prSet presAssocID="{D7EC652E-E8C1-4120-BB70-CA358B6E9B21}" presName="hierRoot2" presStyleCnt="0">
        <dgm:presLayoutVars>
          <dgm:hierBranch val="init"/>
        </dgm:presLayoutVars>
      </dgm:prSet>
      <dgm:spPr/>
    </dgm:pt>
    <dgm:pt modelId="{1B6DCAB1-483B-4157-A08F-958211017209}" type="pres">
      <dgm:prSet presAssocID="{D7EC652E-E8C1-4120-BB70-CA358B6E9B21}" presName="rootComposite" presStyleCnt="0"/>
      <dgm:spPr/>
    </dgm:pt>
    <dgm:pt modelId="{4E35E160-A201-474B-91CB-93B4342306E3}" type="pres">
      <dgm:prSet presAssocID="{D7EC652E-E8C1-4120-BB70-CA358B6E9B2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6470AC-9547-4E74-A212-1633CC7B6E4B}" type="pres">
      <dgm:prSet presAssocID="{D7EC652E-E8C1-4120-BB70-CA358B6E9B21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F414DBA-D3DE-4872-84AB-83AE04C1859C}" type="pres">
      <dgm:prSet presAssocID="{D7EC652E-E8C1-4120-BB70-CA358B6E9B21}" presName="hierChild4" presStyleCnt="0"/>
      <dgm:spPr/>
    </dgm:pt>
    <dgm:pt modelId="{07412980-5025-4289-93B1-474AFF8754FD}" type="pres">
      <dgm:prSet presAssocID="{D7EC652E-E8C1-4120-BB70-CA358B6E9B21}" presName="hierChild5" presStyleCnt="0"/>
      <dgm:spPr/>
    </dgm:pt>
    <dgm:pt modelId="{304ED950-1BAA-4DD2-9A3A-B003BFB8551F}" type="pres">
      <dgm:prSet presAssocID="{2553830D-2B51-4B1E-ACFE-062EB57D0232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55AAE86-1965-4161-8F7E-066C341C5EB0}" type="pres">
      <dgm:prSet presAssocID="{55C2FBB5-772D-44CC-B7FB-B588E8971B2E}" presName="hierRoot2" presStyleCnt="0">
        <dgm:presLayoutVars>
          <dgm:hierBranch val="init"/>
        </dgm:presLayoutVars>
      </dgm:prSet>
      <dgm:spPr/>
    </dgm:pt>
    <dgm:pt modelId="{408B5162-62C4-4C20-9FCD-65C1603508C6}" type="pres">
      <dgm:prSet presAssocID="{55C2FBB5-772D-44CC-B7FB-B588E8971B2E}" presName="rootComposite" presStyleCnt="0"/>
      <dgm:spPr/>
    </dgm:pt>
    <dgm:pt modelId="{06F5230E-106B-4431-A1CF-AF605D7717D4}" type="pres">
      <dgm:prSet presAssocID="{55C2FBB5-772D-44CC-B7FB-B588E8971B2E}" presName="rootText" presStyleLbl="node2" presStyleIdx="2" presStyleCnt="4" custScaleX="1123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3925AE-31DD-4F8D-9065-5DD06C602BDE}" type="pres">
      <dgm:prSet presAssocID="{55C2FBB5-772D-44CC-B7FB-B588E8971B2E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57072CD-ECD1-441F-8566-51DD8224B216}" type="pres">
      <dgm:prSet presAssocID="{55C2FBB5-772D-44CC-B7FB-B588E8971B2E}" presName="hierChild4" presStyleCnt="0"/>
      <dgm:spPr/>
    </dgm:pt>
    <dgm:pt modelId="{89946CB8-932C-4D73-B350-B376320D3897}" type="pres">
      <dgm:prSet presAssocID="{55C2FBB5-772D-44CC-B7FB-B588E8971B2E}" presName="hierChild5" presStyleCnt="0"/>
      <dgm:spPr/>
    </dgm:pt>
    <dgm:pt modelId="{ED147863-302E-4F2A-9E55-9B66B1251D0F}" type="pres">
      <dgm:prSet presAssocID="{D3B7B438-FE9C-4D26-9DD0-995FBFA1DF05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643413F-FB23-4BF9-AE6E-1062BF371609}" type="pres">
      <dgm:prSet presAssocID="{709D3B08-D470-42C7-8B25-19C4D9BE9B4E}" presName="hierRoot2" presStyleCnt="0">
        <dgm:presLayoutVars>
          <dgm:hierBranch val="init"/>
        </dgm:presLayoutVars>
      </dgm:prSet>
      <dgm:spPr/>
    </dgm:pt>
    <dgm:pt modelId="{AE262CAD-1D9B-45FF-B27B-F7FC41712DBE}" type="pres">
      <dgm:prSet presAssocID="{709D3B08-D470-42C7-8B25-19C4D9BE9B4E}" presName="rootComposite" presStyleCnt="0"/>
      <dgm:spPr/>
    </dgm:pt>
    <dgm:pt modelId="{6D38960A-3C8B-4789-9A92-156B8EF1AF5C}" type="pres">
      <dgm:prSet presAssocID="{709D3B08-D470-42C7-8B25-19C4D9BE9B4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1C90D0-B683-4746-8165-53B808066A98}" type="pres">
      <dgm:prSet presAssocID="{709D3B08-D470-42C7-8B25-19C4D9BE9B4E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79A676E-87A9-4FA9-81FB-AAE6B6CB6CFD}" type="pres">
      <dgm:prSet presAssocID="{709D3B08-D470-42C7-8B25-19C4D9BE9B4E}" presName="hierChild4" presStyleCnt="0"/>
      <dgm:spPr/>
    </dgm:pt>
    <dgm:pt modelId="{101C37C2-44F0-4AF4-A546-0F68FA16A6AC}" type="pres">
      <dgm:prSet presAssocID="{709D3B08-D470-42C7-8B25-19C4D9BE9B4E}" presName="hierChild5" presStyleCnt="0"/>
      <dgm:spPr/>
    </dgm:pt>
    <dgm:pt modelId="{45BBA8B8-76D2-49F2-BF49-5E5B451F3462}" type="pres">
      <dgm:prSet presAssocID="{F98A46AD-194F-461D-BD61-E6CDBEFAE093}" presName="hierChild3" presStyleCnt="0"/>
      <dgm:spPr/>
    </dgm:pt>
  </dgm:ptLst>
  <dgm:cxnLst>
    <dgm:cxn modelId="{4A05AB3A-5DC7-49C7-90C3-7312C2E5C652}" type="presOf" srcId="{F98A46AD-194F-461D-BD61-E6CDBEFAE093}" destId="{9598725D-C41A-417D-8C05-0B655FBC256D}" srcOrd="1" destOrd="0" presId="urn:microsoft.com/office/officeart/2005/8/layout/orgChart1"/>
    <dgm:cxn modelId="{6762E668-4244-4092-AA51-65E0F75E3AE7}" type="presOf" srcId="{CB2D9FB7-110F-4979-B81F-33255E048E4A}" destId="{C15C3F39-D6D3-4052-AE60-C340B55039A0}" srcOrd="0" destOrd="0" presId="urn:microsoft.com/office/officeart/2005/8/layout/orgChart1"/>
    <dgm:cxn modelId="{64526651-AB6B-4903-A3B2-81AEA916C29A}" type="presOf" srcId="{709D3B08-D470-42C7-8B25-19C4D9BE9B4E}" destId="{261C90D0-B683-4746-8165-53B808066A98}" srcOrd="1" destOrd="0" presId="urn:microsoft.com/office/officeart/2005/8/layout/orgChart1"/>
    <dgm:cxn modelId="{54DDEA1C-B3B2-4222-9897-0F61F887A236}" srcId="{F98A46AD-194F-461D-BD61-E6CDBEFAE093}" destId="{55C2FBB5-772D-44CC-B7FB-B588E8971B2E}" srcOrd="2" destOrd="0" parTransId="{2553830D-2B51-4B1E-ACFE-062EB57D0232}" sibTransId="{0872108E-705F-478E-950B-D86F1C26516D}"/>
    <dgm:cxn modelId="{C1B96E4A-AE5D-4493-B577-031339C38584}" type="presOf" srcId="{D7EC652E-E8C1-4120-BB70-CA358B6E9B21}" destId="{E16470AC-9547-4E74-A212-1633CC7B6E4B}" srcOrd="1" destOrd="0" presId="urn:microsoft.com/office/officeart/2005/8/layout/orgChart1"/>
    <dgm:cxn modelId="{D4696685-CFF7-49A3-8FAA-B20E40637DDE}" type="presOf" srcId="{55C2FBB5-772D-44CC-B7FB-B588E8971B2E}" destId="{B43925AE-31DD-4F8D-9065-5DD06C602BDE}" srcOrd="1" destOrd="0" presId="urn:microsoft.com/office/officeart/2005/8/layout/orgChart1"/>
    <dgm:cxn modelId="{B72249DF-75C0-4FEE-884E-5B89141B351F}" type="presOf" srcId="{D7EC652E-E8C1-4120-BB70-CA358B6E9B21}" destId="{4E35E160-A201-474B-91CB-93B4342306E3}" srcOrd="0" destOrd="0" presId="urn:microsoft.com/office/officeart/2005/8/layout/orgChart1"/>
    <dgm:cxn modelId="{78AAD6FB-642F-437B-B33D-4DCC5BF4248B}" type="presOf" srcId="{BE079FE6-D6A7-440B-A1EA-BE00692EDAEA}" destId="{CC77E822-6C3B-4FD8-8474-186B4BDD7426}" srcOrd="0" destOrd="0" presId="urn:microsoft.com/office/officeart/2005/8/layout/orgChart1"/>
    <dgm:cxn modelId="{4EB77314-11AB-49D3-9573-2ABB71C3FD20}" type="presOf" srcId="{CB2D9FB7-110F-4979-B81F-33255E048E4A}" destId="{0602060F-2F0C-4D13-B522-D1744EA6F4BF}" srcOrd="1" destOrd="0" presId="urn:microsoft.com/office/officeart/2005/8/layout/orgChart1"/>
    <dgm:cxn modelId="{0CC0A3C8-CF85-4A08-BEEC-184597742C38}" type="presOf" srcId="{7EF6DA55-0FE1-45E0-BC36-5788993965BF}" destId="{E7E90775-7FE7-495F-A50F-36C3733D8E23}" srcOrd="0" destOrd="0" presId="urn:microsoft.com/office/officeart/2005/8/layout/orgChart1"/>
    <dgm:cxn modelId="{92F73650-D8A7-4E76-B472-B3EBB40DDBAB}" srcId="{F98A46AD-194F-461D-BD61-E6CDBEFAE093}" destId="{709D3B08-D470-42C7-8B25-19C4D9BE9B4E}" srcOrd="3" destOrd="0" parTransId="{D3B7B438-FE9C-4D26-9DD0-995FBFA1DF05}" sibTransId="{77E71A32-BA15-4B8C-B961-FDB635614D2E}"/>
    <dgm:cxn modelId="{26FD404C-2EC4-480E-949A-951B6A5204F5}" type="presOf" srcId="{55C2FBB5-772D-44CC-B7FB-B588E8971B2E}" destId="{06F5230E-106B-4431-A1CF-AF605D7717D4}" srcOrd="0" destOrd="0" presId="urn:microsoft.com/office/officeart/2005/8/layout/orgChart1"/>
    <dgm:cxn modelId="{89ABD952-0782-4A3A-8C9B-37025ABBD22D}" type="presOf" srcId="{D3B7B438-FE9C-4D26-9DD0-995FBFA1DF05}" destId="{ED147863-302E-4F2A-9E55-9B66B1251D0F}" srcOrd="0" destOrd="0" presId="urn:microsoft.com/office/officeart/2005/8/layout/orgChart1"/>
    <dgm:cxn modelId="{9F0743D3-5192-481B-A288-1BF4FCAC389C}" type="presOf" srcId="{C3706241-6B44-4884-AFBD-68E761F1D403}" destId="{E25AAC75-C736-47A5-A7D2-9FA88C4524DD}" srcOrd="0" destOrd="0" presId="urn:microsoft.com/office/officeart/2005/8/layout/orgChart1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0F51611B-0DBC-4F93-AF64-5BDB8C007AD0}" type="presOf" srcId="{F98A46AD-194F-461D-BD61-E6CDBEFAE093}" destId="{18CB46EE-C414-4FFF-A1E1-1336D4D3134F}" srcOrd="0" destOrd="0" presId="urn:microsoft.com/office/officeart/2005/8/layout/orgChart1"/>
    <dgm:cxn modelId="{9EA83C18-495F-4E06-8A05-66C323CC3994}" type="presOf" srcId="{709D3B08-D470-42C7-8B25-19C4D9BE9B4E}" destId="{6D38960A-3C8B-4789-9A92-156B8EF1AF5C}" srcOrd="0" destOrd="0" presId="urn:microsoft.com/office/officeart/2005/8/layout/orgChart1"/>
    <dgm:cxn modelId="{36C3B892-FB0E-4D74-81F7-12A30A151434}" type="presOf" srcId="{2553830D-2B51-4B1E-ACFE-062EB57D0232}" destId="{304ED950-1BAA-4DD2-9A3A-B003BFB8551F}" srcOrd="0" destOrd="0" presId="urn:microsoft.com/office/officeart/2005/8/layout/orgChart1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799A2C89-AFAB-4D63-ADD2-49DBF9C5158E}" type="presParOf" srcId="{E7E90775-7FE7-495F-A50F-36C3733D8E23}" destId="{68A8E124-C6F1-48F8-8657-47451A41A1BF}" srcOrd="0" destOrd="0" presId="urn:microsoft.com/office/officeart/2005/8/layout/orgChart1"/>
    <dgm:cxn modelId="{618A9000-36CD-4032-9ABF-EE3ED33E7A57}" type="presParOf" srcId="{68A8E124-C6F1-48F8-8657-47451A41A1BF}" destId="{57916C4A-344E-49A0-8EAB-230AE2FE3BD6}" srcOrd="0" destOrd="0" presId="urn:microsoft.com/office/officeart/2005/8/layout/orgChart1"/>
    <dgm:cxn modelId="{23CD684B-C637-444D-8D2F-CA5A510EFDE8}" type="presParOf" srcId="{57916C4A-344E-49A0-8EAB-230AE2FE3BD6}" destId="{18CB46EE-C414-4FFF-A1E1-1336D4D3134F}" srcOrd="0" destOrd="0" presId="urn:microsoft.com/office/officeart/2005/8/layout/orgChart1"/>
    <dgm:cxn modelId="{63979BD7-D781-478C-81FA-6AE5CFEDBE16}" type="presParOf" srcId="{57916C4A-344E-49A0-8EAB-230AE2FE3BD6}" destId="{9598725D-C41A-417D-8C05-0B655FBC256D}" srcOrd="1" destOrd="0" presId="urn:microsoft.com/office/officeart/2005/8/layout/orgChart1"/>
    <dgm:cxn modelId="{6C7D4D55-5B0F-40EC-A24C-B3825CB6D495}" type="presParOf" srcId="{68A8E124-C6F1-48F8-8657-47451A41A1BF}" destId="{AA1189D4-CD0B-4B35-954C-8FC5D79C5C9F}" srcOrd="1" destOrd="0" presId="urn:microsoft.com/office/officeart/2005/8/layout/orgChart1"/>
    <dgm:cxn modelId="{C84F95C7-74DE-4617-A07C-2F9A2A29BA80}" type="presParOf" srcId="{AA1189D4-CD0B-4B35-954C-8FC5D79C5C9F}" destId="{E25AAC75-C736-47A5-A7D2-9FA88C4524DD}" srcOrd="0" destOrd="0" presId="urn:microsoft.com/office/officeart/2005/8/layout/orgChart1"/>
    <dgm:cxn modelId="{7328C2A5-B3E6-4150-B0E6-0F6C69973D7D}" type="presParOf" srcId="{AA1189D4-CD0B-4B35-954C-8FC5D79C5C9F}" destId="{94260AA3-D991-4B2B-94BD-1E4414318176}" srcOrd="1" destOrd="0" presId="urn:microsoft.com/office/officeart/2005/8/layout/orgChart1"/>
    <dgm:cxn modelId="{1C5DB0B9-C1B3-4FC4-91EF-A0060E6F37EA}" type="presParOf" srcId="{94260AA3-D991-4B2B-94BD-1E4414318176}" destId="{6E819D10-FF48-4844-BD70-8CA47F41AD0C}" srcOrd="0" destOrd="0" presId="urn:microsoft.com/office/officeart/2005/8/layout/orgChart1"/>
    <dgm:cxn modelId="{57490078-5BE3-4D3D-A08B-64E093B13635}" type="presParOf" srcId="{6E819D10-FF48-4844-BD70-8CA47F41AD0C}" destId="{C15C3F39-D6D3-4052-AE60-C340B55039A0}" srcOrd="0" destOrd="0" presId="urn:microsoft.com/office/officeart/2005/8/layout/orgChart1"/>
    <dgm:cxn modelId="{9FECA48E-45C0-4F05-A6F2-693241E0F619}" type="presParOf" srcId="{6E819D10-FF48-4844-BD70-8CA47F41AD0C}" destId="{0602060F-2F0C-4D13-B522-D1744EA6F4BF}" srcOrd="1" destOrd="0" presId="urn:microsoft.com/office/officeart/2005/8/layout/orgChart1"/>
    <dgm:cxn modelId="{0F9DD2E6-E988-4103-9987-5146FC159F7C}" type="presParOf" srcId="{94260AA3-D991-4B2B-94BD-1E4414318176}" destId="{CEB2223C-D076-44F8-B189-08241BEF63D3}" srcOrd="1" destOrd="0" presId="urn:microsoft.com/office/officeart/2005/8/layout/orgChart1"/>
    <dgm:cxn modelId="{213F79C7-3FA7-4C3D-B7F4-612AAEBA50F8}" type="presParOf" srcId="{94260AA3-D991-4B2B-94BD-1E4414318176}" destId="{62585C66-433D-4A41-93AB-9FD43AE2B270}" srcOrd="2" destOrd="0" presId="urn:microsoft.com/office/officeart/2005/8/layout/orgChart1"/>
    <dgm:cxn modelId="{6114CE5D-3C71-44CF-BBDF-FAF998934383}" type="presParOf" srcId="{AA1189D4-CD0B-4B35-954C-8FC5D79C5C9F}" destId="{CC77E822-6C3B-4FD8-8474-186B4BDD7426}" srcOrd="2" destOrd="0" presId="urn:microsoft.com/office/officeart/2005/8/layout/orgChart1"/>
    <dgm:cxn modelId="{30792F98-ACAE-43D1-A0AA-2E95E6764AAE}" type="presParOf" srcId="{AA1189D4-CD0B-4B35-954C-8FC5D79C5C9F}" destId="{72563823-3F03-4186-9AB0-35FBADFD3CFE}" srcOrd="3" destOrd="0" presId="urn:microsoft.com/office/officeart/2005/8/layout/orgChart1"/>
    <dgm:cxn modelId="{077967ED-F5E8-437F-A902-EE4285D24C4E}" type="presParOf" srcId="{72563823-3F03-4186-9AB0-35FBADFD3CFE}" destId="{1B6DCAB1-483B-4157-A08F-958211017209}" srcOrd="0" destOrd="0" presId="urn:microsoft.com/office/officeart/2005/8/layout/orgChart1"/>
    <dgm:cxn modelId="{2CA73328-6DE7-489A-AA63-C5DCD9F5B5F6}" type="presParOf" srcId="{1B6DCAB1-483B-4157-A08F-958211017209}" destId="{4E35E160-A201-474B-91CB-93B4342306E3}" srcOrd="0" destOrd="0" presId="urn:microsoft.com/office/officeart/2005/8/layout/orgChart1"/>
    <dgm:cxn modelId="{0820998A-633E-4C0F-A2FD-0F714AFA427D}" type="presParOf" srcId="{1B6DCAB1-483B-4157-A08F-958211017209}" destId="{E16470AC-9547-4E74-A212-1633CC7B6E4B}" srcOrd="1" destOrd="0" presId="urn:microsoft.com/office/officeart/2005/8/layout/orgChart1"/>
    <dgm:cxn modelId="{F8660461-2911-4523-94EF-35EB60CED4C9}" type="presParOf" srcId="{72563823-3F03-4186-9AB0-35FBADFD3CFE}" destId="{3F414DBA-D3DE-4872-84AB-83AE04C1859C}" srcOrd="1" destOrd="0" presId="urn:microsoft.com/office/officeart/2005/8/layout/orgChart1"/>
    <dgm:cxn modelId="{50145864-0097-4ADF-A2A6-C52E523CF226}" type="presParOf" srcId="{72563823-3F03-4186-9AB0-35FBADFD3CFE}" destId="{07412980-5025-4289-93B1-474AFF8754FD}" srcOrd="2" destOrd="0" presId="urn:microsoft.com/office/officeart/2005/8/layout/orgChart1"/>
    <dgm:cxn modelId="{0ECF87F9-7F98-441D-9D5E-FC1ED6BEECD4}" type="presParOf" srcId="{AA1189D4-CD0B-4B35-954C-8FC5D79C5C9F}" destId="{304ED950-1BAA-4DD2-9A3A-B003BFB8551F}" srcOrd="4" destOrd="0" presId="urn:microsoft.com/office/officeart/2005/8/layout/orgChart1"/>
    <dgm:cxn modelId="{0A6295BE-147C-438C-89AE-7E2D5E3A81FE}" type="presParOf" srcId="{AA1189D4-CD0B-4B35-954C-8FC5D79C5C9F}" destId="{F55AAE86-1965-4161-8F7E-066C341C5EB0}" srcOrd="5" destOrd="0" presId="urn:microsoft.com/office/officeart/2005/8/layout/orgChart1"/>
    <dgm:cxn modelId="{CC54B0AF-4E4B-46E2-B2D8-6CB34B7BB235}" type="presParOf" srcId="{F55AAE86-1965-4161-8F7E-066C341C5EB0}" destId="{408B5162-62C4-4C20-9FCD-65C1603508C6}" srcOrd="0" destOrd="0" presId="urn:microsoft.com/office/officeart/2005/8/layout/orgChart1"/>
    <dgm:cxn modelId="{9C8050EB-3BA3-4778-8317-B9385026F1C1}" type="presParOf" srcId="{408B5162-62C4-4C20-9FCD-65C1603508C6}" destId="{06F5230E-106B-4431-A1CF-AF605D7717D4}" srcOrd="0" destOrd="0" presId="urn:microsoft.com/office/officeart/2005/8/layout/orgChart1"/>
    <dgm:cxn modelId="{0094D597-DB0E-4540-88EB-0EC30242363B}" type="presParOf" srcId="{408B5162-62C4-4C20-9FCD-65C1603508C6}" destId="{B43925AE-31DD-4F8D-9065-5DD06C602BDE}" srcOrd="1" destOrd="0" presId="urn:microsoft.com/office/officeart/2005/8/layout/orgChart1"/>
    <dgm:cxn modelId="{73738435-3E0A-4228-8142-F207FC256BD9}" type="presParOf" srcId="{F55AAE86-1965-4161-8F7E-066C341C5EB0}" destId="{057072CD-ECD1-441F-8566-51DD8224B216}" srcOrd="1" destOrd="0" presId="urn:microsoft.com/office/officeart/2005/8/layout/orgChart1"/>
    <dgm:cxn modelId="{DA6A35F6-B5DC-4150-811E-CFA7B2BDE4D3}" type="presParOf" srcId="{F55AAE86-1965-4161-8F7E-066C341C5EB0}" destId="{89946CB8-932C-4D73-B350-B376320D3897}" srcOrd="2" destOrd="0" presId="urn:microsoft.com/office/officeart/2005/8/layout/orgChart1"/>
    <dgm:cxn modelId="{44941235-517F-4E08-8753-2D52FDC99CFC}" type="presParOf" srcId="{AA1189D4-CD0B-4B35-954C-8FC5D79C5C9F}" destId="{ED147863-302E-4F2A-9E55-9B66B1251D0F}" srcOrd="6" destOrd="0" presId="urn:microsoft.com/office/officeart/2005/8/layout/orgChart1"/>
    <dgm:cxn modelId="{560801F9-9759-40CA-BA02-1666854B6B4A}" type="presParOf" srcId="{AA1189D4-CD0B-4B35-954C-8FC5D79C5C9F}" destId="{8643413F-FB23-4BF9-AE6E-1062BF371609}" srcOrd="7" destOrd="0" presId="urn:microsoft.com/office/officeart/2005/8/layout/orgChart1"/>
    <dgm:cxn modelId="{9EFEAE8D-C6AD-412A-A6B6-76850A2CB9DB}" type="presParOf" srcId="{8643413F-FB23-4BF9-AE6E-1062BF371609}" destId="{AE262CAD-1D9B-45FF-B27B-F7FC41712DBE}" srcOrd="0" destOrd="0" presId="urn:microsoft.com/office/officeart/2005/8/layout/orgChart1"/>
    <dgm:cxn modelId="{FA0EA1B6-8BD0-48A6-845D-F6357640396A}" type="presParOf" srcId="{AE262CAD-1D9B-45FF-B27B-F7FC41712DBE}" destId="{6D38960A-3C8B-4789-9A92-156B8EF1AF5C}" srcOrd="0" destOrd="0" presId="urn:microsoft.com/office/officeart/2005/8/layout/orgChart1"/>
    <dgm:cxn modelId="{B5F6EA01-2EAB-4AAF-88E7-B8FD51B716A4}" type="presParOf" srcId="{AE262CAD-1D9B-45FF-B27B-F7FC41712DBE}" destId="{261C90D0-B683-4746-8165-53B808066A98}" srcOrd="1" destOrd="0" presId="urn:microsoft.com/office/officeart/2005/8/layout/orgChart1"/>
    <dgm:cxn modelId="{F3377D1E-965A-4428-882F-FB6F73EA7E62}" type="presParOf" srcId="{8643413F-FB23-4BF9-AE6E-1062BF371609}" destId="{179A676E-87A9-4FA9-81FB-AAE6B6CB6CFD}" srcOrd="1" destOrd="0" presId="urn:microsoft.com/office/officeart/2005/8/layout/orgChart1"/>
    <dgm:cxn modelId="{89169523-4FC0-4A93-A896-74E90E1A0EA2}" type="presParOf" srcId="{8643413F-FB23-4BF9-AE6E-1062BF371609}" destId="{101C37C2-44F0-4AF4-A546-0F68FA16A6AC}" srcOrd="2" destOrd="0" presId="urn:microsoft.com/office/officeart/2005/8/layout/orgChart1"/>
    <dgm:cxn modelId="{1B9F5009-52AA-4D4A-AC5D-593A61209245}" type="presParOf" srcId="{68A8E124-C6F1-48F8-8657-47451A41A1BF}" destId="{45BBA8B8-76D2-49F2-BF49-5E5B451F34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19D161C6-4AE3-41D7-BF69-BBD12DBFC5E4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FA218343-3C92-435E-B6E0-1AFFEAB3952E}" type="parTrans" cxnId="{0440A3A2-8B75-4C0C-82DA-0358A77882E5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5C46212-4CEF-4DAA-9FC8-C7447BD1FB60}" type="sibTrans" cxnId="{0440A3A2-8B75-4C0C-82DA-0358A77882E5}">
      <dgm:prSet/>
      <dgm:spPr/>
      <dgm:t>
        <a:bodyPr/>
        <a:lstStyle/>
        <a:p>
          <a:pPr latinLnBrk="1"/>
          <a:endParaRPr lang="ko-KR" altLang="en-US"/>
        </a:p>
      </dgm:t>
    </dgm:pt>
    <dgm:pt modelId="{8AB8A296-40BF-4120-B647-83E2FCFCE240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gm:t>
    </dgm:pt>
    <dgm:pt modelId="{594ED4D6-F2A4-467E-B87A-16DABC3D8723}" type="parTrans" cxnId="{49D5AB31-D64F-49A5-80B5-1DB22ADACC2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F7D72CC-D26E-40A6-B6FB-B7D16F40DF75}" type="sibTrans" cxnId="{49D5AB31-D64F-49A5-80B5-1DB22ADACC28}">
      <dgm:prSet/>
      <dgm:spPr/>
      <dgm:t>
        <a:bodyPr/>
        <a:lstStyle/>
        <a:p>
          <a:pPr latinLnBrk="1"/>
          <a:endParaRPr lang="ko-KR" altLang="en-US"/>
        </a:p>
      </dgm:t>
    </dgm:pt>
    <dgm:pt modelId="{494604FB-81DF-41BF-8C4C-495B1A3DF09C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09774173-8BF4-40BA-B46F-AE178D970AEB}" type="parTrans" cxnId="{E392A517-3AB5-4D97-92AF-D8D5656B97D1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4E6FFBD-DAAF-4F41-B435-74BBA271AE1F}" type="sibTrans" cxnId="{E392A517-3AB5-4D97-92AF-D8D5656B97D1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4E5ECA3-2E57-4D33-BBD7-03E2F953581A}" type="pres">
      <dgm:prSet presAssocID="{C3706241-6B44-4884-AFBD-68E761F1D403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C7F28-4A14-4181-9AE2-B6334E6922F6}" type="pres">
      <dgm:prSet presAssocID="{CB2D9FB7-110F-4979-B81F-33255E048E4A}" presName="level3hierChild" presStyleCnt="0"/>
      <dgm:spPr/>
    </dgm:pt>
    <dgm:pt modelId="{94F5CC96-FBE5-4D86-9B35-A216C1FA4BD4}" type="pres">
      <dgm:prSet presAssocID="{09774173-8BF4-40BA-B46F-AE178D970AEB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231C74A-528D-4528-BBC8-AEE58E71888F}" type="pres">
      <dgm:prSet presAssocID="{09774173-8BF4-40BA-B46F-AE178D970AEB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A7EB868-E4DE-4B04-9171-1CFCC43ABCCD}" type="pres">
      <dgm:prSet presAssocID="{494604FB-81DF-41BF-8C4C-495B1A3DF09C}" presName="root2" presStyleCnt="0"/>
      <dgm:spPr/>
    </dgm:pt>
    <dgm:pt modelId="{6D76FA17-411F-4566-902A-EE038DA3FB3B}" type="pres">
      <dgm:prSet presAssocID="{494604FB-81DF-41BF-8C4C-495B1A3DF09C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6C6F7E-584F-42F3-88B7-4BC68FE1E30F}" type="pres">
      <dgm:prSet presAssocID="{494604FB-81DF-41BF-8C4C-495B1A3DF09C}" presName="level3hierChild" presStyleCnt="0"/>
      <dgm:spPr/>
    </dgm:pt>
    <dgm:pt modelId="{1A16D7A3-74CC-4222-84E3-47B0E9492E22}" type="pres">
      <dgm:prSet presAssocID="{FA218343-3C92-435E-B6E0-1AFFEAB3952E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8E748C3-92D7-44F0-B2A8-751E01474D66}" type="pres">
      <dgm:prSet presAssocID="{FA218343-3C92-435E-B6E0-1AFFEAB3952E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8C363E7-AB4A-411E-A1FC-3CE8753F7A54}" type="pres">
      <dgm:prSet presAssocID="{19D161C6-4AE3-41D7-BF69-BBD12DBFC5E4}" presName="root2" presStyleCnt="0"/>
      <dgm:spPr/>
    </dgm:pt>
    <dgm:pt modelId="{E75789C7-095E-4F30-8FBD-C8335E8851B1}" type="pres">
      <dgm:prSet presAssocID="{19D161C6-4AE3-41D7-BF69-BBD12DBFC5E4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0993A-8BC3-490B-99FA-050F33614569}" type="pres">
      <dgm:prSet presAssocID="{19D161C6-4AE3-41D7-BF69-BBD12DBFC5E4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5AE0B72-8FB7-427F-A90D-A36CE2879DD3}" type="pres">
      <dgm:prSet presAssocID="{BE079FE6-D6A7-440B-A1EA-BE00692EDAEA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BB58D-A43F-4742-B761-B995F21E3169}" type="pres">
      <dgm:prSet presAssocID="{D7EC652E-E8C1-4120-BB70-CA358B6E9B21}" presName="level3hierChild" presStyleCnt="0"/>
      <dgm:spPr/>
    </dgm:pt>
    <dgm:pt modelId="{5D0E5740-4982-4C12-BD21-737807955766}" type="pres">
      <dgm:prSet presAssocID="{93E3FAAE-1618-401B-BB41-518765EFA005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E31767B6-7CE7-4FEB-85AA-B61DC9CA7E15}" type="pres">
      <dgm:prSet presAssocID="{93E3FAAE-1618-401B-BB41-518765EFA005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E1A1194-4B97-4157-BFD5-AFEA661C4BE8}" type="pres">
      <dgm:prSet presAssocID="{9B873153-A6E6-48C0-969E-7CAC73D7CDE9}" presName="root2" presStyleCnt="0"/>
      <dgm:spPr/>
    </dgm:pt>
    <dgm:pt modelId="{B3CF5AEC-8957-48C0-8956-56D515B1064A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E7B77F-7408-4850-9BA0-2BBA5329C702}" type="pres">
      <dgm:prSet presAssocID="{9B873153-A6E6-48C0-969E-7CAC73D7CDE9}" presName="level3hierChild" presStyleCnt="0"/>
      <dgm:spPr/>
    </dgm:pt>
    <dgm:pt modelId="{FE2EA20A-B1ED-4062-BEF1-8F315A26DAF4}" type="pres">
      <dgm:prSet presAssocID="{594ED4D6-F2A4-467E-B87A-16DABC3D8723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192AACB-A856-42AF-B342-E4A8EE487D0A}" type="pres">
      <dgm:prSet presAssocID="{594ED4D6-F2A4-467E-B87A-16DABC3D8723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C130714-E73E-4686-8BCE-08DBF7599A6A}" type="pres">
      <dgm:prSet presAssocID="{8AB8A296-40BF-4120-B647-83E2FCFCE240}" presName="root2" presStyleCnt="0"/>
      <dgm:spPr/>
    </dgm:pt>
    <dgm:pt modelId="{FE0B44D9-1912-4FA7-B64E-0FA27D87DDFF}" type="pres">
      <dgm:prSet presAssocID="{8AB8A296-40BF-4120-B647-83E2FCFCE240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BF6629-2E58-4761-B3C6-1A9C0E011669}" type="pres">
      <dgm:prSet presAssocID="{8AB8A296-40BF-4120-B647-83E2FCFCE240}" presName="level3hierChild" presStyleCnt="0"/>
      <dgm:spPr/>
    </dgm:pt>
  </dgm:ptLst>
  <dgm:cxnLst>
    <dgm:cxn modelId="{3CB2AE96-5A63-4EC3-B0E7-565AD6307971}" type="presOf" srcId="{19D161C6-4AE3-41D7-BF69-BBD12DBFC5E4}" destId="{E75789C7-095E-4F30-8FBD-C8335E8851B1}" srcOrd="0" destOrd="0" presId="urn:microsoft.com/office/officeart/2005/8/layout/hierarchy2"/>
    <dgm:cxn modelId="{2CCF0C06-BD26-4CFD-AB24-FEBC52097203}" type="presOf" srcId="{09774173-8BF4-40BA-B46F-AE178D970AEB}" destId="{8231C74A-528D-4528-BBC8-AEE58E71888F}" srcOrd="1" destOrd="0" presId="urn:microsoft.com/office/officeart/2005/8/layout/hierarchy2"/>
    <dgm:cxn modelId="{C78EE2BB-B0F9-4B3E-8EEB-637FF3392C1C}" type="presOf" srcId="{594ED4D6-F2A4-467E-B87A-16DABC3D8723}" destId="{FE2EA20A-B1ED-4062-BEF1-8F315A26DAF4}" srcOrd="0" destOrd="0" presId="urn:microsoft.com/office/officeart/2005/8/layout/hierarchy2"/>
    <dgm:cxn modelId="{5749249A-37A6-4352-A66E-2BF53104FDC2}" type="presOf" srcId="{D7EC652E-E8C1-4120-BB70-CA358B6E9B21}" destId="{67F108FE-D852-49A0-A119-A7BA9FD9AFFB}" srcOrd="0" destOrd="0" presId="urn:microsoft.com/office/officeart/2005/8/layout/hierarchy2"/>
    <dgm:cxn modelId="{20C14668-CABD-48D0-894E-3B148FA1D2C9}" type="presOf" srcId="{BE079FE6-D6A7-440B-A1EA-BE00692EDAEA}" destId="{1F50E2E2-77C6-4A8A-95A4-404972956622}" srcOrd="0" destOrd="0" presId="urn:microsoft.com/office/officeart/2005/8/layout/hierarchy2"/>
    <dgm:cxn modelId="{8FE87D83-EFA8-4D45-836B-299C2EF32386}" type="presOf" srcId="{93E3FAAE-1618-401B-BB41-518765EFA005}" destId="{5D0E5740-4982-4C12-BD21-737807955766}" srcOrd="0" destOrd="0" presId="urn:microsoft.com/office/officeart/2005/8/layout/hierarchy2"/>
    <dgm:cxn modelId="{6B6765B0-DC53-45D5-8494-8DB3CAA28A46}" type="presOf" srcId="{8AB8A296-40BF-4120-B647-83E2FCFCE240}" destId="{FE0B44D9-1912-4FA7-B64E-0FA27D87DDFF}" srcOrd="0" destOrd="0" presId="urn:microsoft.com/office/officeart/2005/8/layout/hierarchy2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35CC3C54-C979-42AE-8C74-E5A0DF850115}" type="presOf" srcId="{C3706241-6B44-4884-AFBD-68E761F1D403}" destId="{34E5ECA3-2E57-4D33-BBD7-03E2F953581A}" srcOrd="1" destOrd="0" presId="urn:microsoft.com/office/officeart/2005/8/layout/hierarchy2"/>
    <dgm:cxn modelId="{D8BBA09C-49E7-4BD3-B29E-9FC95CC819E2}" type="presOf" srcId="{9B873153-A6E6-48C0-969E-7CAC73D7CDE9}" destId="{B3CF5AEC-8957-48C0-8956-56D515B1064A}" srcOrd="0" destOrd="0" presId="urn:microsoft.com/office/officeart/2005/8/layout/hierarchy2"/>
    <dgm:cxn modelId="{F9B3E53A-3687-4FCB-B749-A75D5541C112}" type="presOf" srcId="{7EF6DA55-0FE1-45E0-BC36-5788993965BF}" destId="{2D869B6F-B4A0-4C1C-90BB-FFA700DA36D9}" srcOrd="0" destOrd="0" presId="urn:microsoft.com/office/officeart/2005/8/layout/hierarchy2"/>
    <dgm:cxn modelId="{6D34B766-349E-41F6-819D-4986AF73B815}" type="presOf" srcId="{594ED4D6-F2A4-467E-B87A-16DABC3D8723}" destId="{F192AACB-A856-42AF-B342-E4A8EE487D0A}" srcOrd="1" destOrd="0" presId="urn:microsoft.com/office/officeart/2005/8/layout/hierarchy2"/>
    <dgm:cxn modelId="{17EBABE9-319C-4EF8-9533-8D54FF1D7EB8}" type="presOf" srcId="{FA218343-3C92-435E-B6E0-1AFFEAB3952E}" destId="{1A16D7A3-74CC-4222-84E3-47B0E9492E22}" srcOrd="0" destOrd="0" presId="urn:microsoft.com/office/officeart/2005/8/layout/hierarchy2"/>
    <dgm:cxn modelId="{B8C74F93-1F92-4032-8A2C-139BC7EC7DE5}" type="presOf" srcId="{93E3FAAE-1618-401B-BB41-518765EFA005}" destId="{E31767B6-7CE7-4FEB-85AA-B61DC9CA7E15}" srcOrd="1" destOrd="0" presId="urn:microsoft.com/office/officeart/2005/8/layout/hierarchy2"/>
    <dgm:cxn modelId="{1AC1190A-27D2-448B-B51C-4D5682C4D4D5}" type="presOf" srcId="{09774173-8BF4-40BA-B46F-AE178D970AEB}" destId="{94F5CC96-FBE5-4D86-9B35-A216C1FA4BD4}" srcOrd="0" destOrd="0" presId="urn:microsoft.com/office/officeart/2005/8/layout/hierarchy2"/>
    <dgm:cxn modelId="{1929BA8A-C378-4B56-89CE-5BD05E604644}" type="presOf" srcId="{BE079FE6-D6A7-440B-A1EA-BE00692EDAEA}" destId="{55AE0B72-8FB7-427F-A90D-A36CE2879DD3}" srcOrd="1" destOrd="0" presId="urn:microsoft.com/office/officeart/2005/8/layout/hierarchy2"/>
    <dgm:cxn modelId="{2FFC67A7-C75D-4836-B9DA-5AB31EC761BB}" type="presOf" srcId="{F98A46AD-194F-461D-BD61-E6CDBEFAE093}" destId="{8444FD0F-D598-4A30-A822-E45F74B5E83A}" srcOrd="0" destOrd="0" presId="urn:microsoft.com/office/officeart/2005/8/layout/hierarchy2"/>
    <dgm:cxn modelId="{A92BD6EB-28F1-4080-8773-206F2305B578}" type="presOf" srcId="{C3706241-6B44-4884-AFBD-68E761F1D403}" destId="{8E79C59A-D5C1-4F4A-B00B-A9C3D5C4EACC}" srcOrd="0" destOrd="0" presId="urn:microsoft.com/office/officeart/2005/8/layout/hierarchy2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E392A517-3AB5-4D97-92AF-D8D5656B97D1}" srcId="{CB2D9FB7-110F-4979-B81F-33255E048E4A}" destId="{494604FB-81DF-41BF-8C4C-495B1A3DF09C}" srcOrd="0" destOrd="0" parTransId="{09774173-8BF4-40BA-B46F-AE178D970AEB}" sibTransId="{74E6FFBD-DAAF-4F41-B435-74BBA271AE1F}"/>
    <dgm:cxn modelId="{49D5AB31-D64F-49A5-80B5-1DB22ADACC28}" srcId="{D7EC652E-E8C1-4120-BB70-CA358B6E9B21}" destId="{8AB8A296-40BF-4120-B647-83E2FCFCE240}" srcOrd="1" destOrd="0" parTransId="{594ED4D6-F2A4-467E-B87A-16DABC3D8723}" sibTransId="{7F7D72CC-D26E-40A6-B6FB-B7D16F40DF75}"/>
    <dgm:cxn modelId="{98DB827B-C9E9-49AA-93B4-9A792E54B513}" type="presOf" srcId="{CB2D9FB7-110F-4979-B81F-33255E048E4A}" destId="{2C3980CC-FCA0-4D73-A24D-169C6B50DC68}" srcOrd="0" destOrd="0" presId="urn:microsoft.com/office/officeart/2005/8/layout/hierarchy2"/>
    <dgm:cxn modelId="{B1940282-DF33-4EC1-A8ED-97A9EAFE9275}" type="presOf" srcId="{494604FB-81DF-41BF-8C4C-495B1A3DF09C}" destId="{6D76FA17-411F-4566-902A-EE038DA3FB3B}" srcOrd="0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0440A3A2-8B75-4C0C-82DA-0358A77882E5}" srcId="{CB2D9FB7-110F-4979-B81F-33255E048E4A}" destId="{19D161C6-4AE3-41D7-BF69-BBD12DBFC5E4}" srcOrd="1" destOrd="0" parTransId="{FA218343-3C92-435E-B6E0-1AFFEAB3952E}" sibTransId="{B5C46212-4CEF-4DAA-9FC8-C7447BD1FB60}"/>
    <dgm:cxn modelId="{C7275BBD-501E-4D58-AF0B-51DA0243AAC9}" type="presOf" srcId="{FA218343-3C92-435E-B6E0-1AFFEAB3952E}" destId="{88E748C3-92D7-44F0-B2A8-751E01474D66}" srcOrd="1" destOrd="0" presId="urn:microsoft.com/office/officeart/2005/8/layout/hierarchy2"/>
    <dgm:cxn modelId="{7F2A32D9-081F-4795-9E2C-9A1319CB9CAD}" type="presParOf" srcId="{2D869B6F-B4A0-4C1C-90BB-FFA700DA36D9}" destId="{9B2DBAE9-7DCE-40EC-8DB6-B4E63CAAD76B}" srcOrd="0" destOrd="0" presId="urn:microsoft.com/office/officeart/2005/8/layout/hierarchy2"/>
    <dgm:cxn modelId="{FF1594E0-8C8A-40BD-97C7-CAA02B1550E1}" type="presParOf" srcId="{9B2DBAE9-7DCE-40EC-8DB6-B4E63CAAD76B}" destId="{8444FD0F-D598-4A30-A822-E45F74B5E83A}" srcOrd="0" destOrd="0" presId="urn:microsoft.com/office/officeart/2005/8/layout/hierarchy2"/>
    <dgm:cxn modelId="{06451544-9FF1-4535-937B-EE66D9CD91B2}" type="presParOf" srcId="{9B2DBAE9-7DCE-40EC-8DB6-B4E63CAAD76B}" destId="{13EAADBD-9B57-4848-AE1F-1DB9B8C9C605}" srcOrd="1" destOrd="0" presId="urn:microsoft.com/office/officeart/2005/8/layout/hierarchy2"/>
    <dgm:cxn modelId="{1192F936-6C2F-4195-95F8-F1EE8A9B797A}" type="presParOf" srcId="{13EAADBD-9B57-4848-AE1F-1DB9B8C9C605}" destId="{8E79C59A-D5C1-4F4A-B00B-A9C3D5C4EACC}" srcOrd="0" destOrd="0" presId="urn:microsoft.com/office/officeart/2005/8/layout/hierarchy2"/>
    <dgm:cxn modelId="{FD4BADC8-07E9-43F6-A452-F895B59E1CE1}" type="presParOf" srcId="{8E79C59A-D5C1-4F4A-B00B-A9C3D5C4EACC}" destId="{34E5ECA3-2E57-4D33-BBD7-03E2F953581A}" srcOrd="0" destOrd="0" presId="urn:microsoft.com/office/officeart/2005/8/layout/hierarchy2"/>
    <dgm:cxn modelId="{A07BC9DA-7AA2-4963-932E-7619AD99071C}" type="presParOf" srcId="{13EAADBD-9B57-4848-AE1F-1DB9B8C9C605}" destId="{EB2B3616-3E6A-4A88-B5E8-683ADB984801}" srcOrd="1" destOrd="0" presId="urn:microsoft.com/office/officeart/2005/8/layout/hierarchy2"/>
    <dgm:cxn modelId="{906D1747-C8BB-45BD-BA01-45C71292EEB6}" type="presParOf" srcId="{EB2B3616-3E6A-4A88-B5E8-683ADB984801}" destId="{2C3980CC-FCA0-4D73-A24D-169C6B50DC68}" srcOrd="0" destOrd="0" presId="urn:microsoft.com/office/officeart/2005/8/layout/hierarchy2"/>
    <dgm:cxn modelId="{AC99E5C4-E8E1-47FB-B9E8-BF55A6334C13}" type="presParOf" srcId="{EB2B3616-3E6A-4A88-B5E8-683ADB984801}" destId="{534C7F28-4A14-4181-9AE2-B6334E6922F6}" srcOrd="1" destOrd="0" presId="urn:microsoft.com/office/officeart/2005/8/layout/hierarchy2"/>
    <dgm:cxn modelId="{6C5B07C2-09F7-4418-B5B2-92DDAB51C19C}" type="presParOf" srcId="{534C7F28-4A14-4181-9AE2-B6334E6922F6}" destId="{94F5CC96-FBE5-4D86-9B35-A216C1FA4BD4}" srcOrd="0" destOrd="0" presId="urn:microsoft.com/office/officeart/2005/8/layout/hierarchy2"/>
    <dgm:cxn modelId="{E0263C01-9983-4C0F-A069-B95ADEDF8297}" type="presParOf" srcId="{94F5CC96-FBE5-4D86-9B35-A216C1FA4BD4}" destId="{8231C74A-528D-4528-BBC8-AEE58E71888F}" srcOrd="0" destOrd="0" presId="urn:microsoft.com/office/officeart/2005/8/layout/hierarchy2"/>
    <dgm:cxn modelId="{50DC716B-3E3B-417E-A894-04B9A77AB9CD}" type="presParOf" srcId="{534C7F28-4A14-4181-9AE2-B6334E6922F6}" destId="{4A7EB868-E4DE-4B04-9171-1CFCC43ABCCD}" srcOrd="1" destOrd="0" presId="urn:microsoft.com/office/officeart/2005/8/layout/hierarchy2"/>
    <dgm:cxn modelId="{2C7EB0D5-9666-433D-ADC1-D6C07D91425E}" type="presParOf" srcId="{4A7EB868-E4DE-4B04-9171-1CFCC43ABCCD}" destId="{6D76FA17-411F-4566-902A-EE038DA3FB3B}" srcOrd="0" destOrd="0" presId="urn:microsoft.com/office/officeart/2005/8/layout/hierarchy2"/>
    <dgm:cxn modelId="{06A6CFD8-C453-4E38-8E28-6EF257F80E7C}" type="presParOf" srcId="{4A7EB868-E4DE-4B04-9171-1CFCC43ABCCD}" destId="{186C6F7E-584F-42F3-88B7-4BC68FE1E30F}" srcOrd="1" destOrd="0" presId="urn:microsoft.com/office/officeart/2005/8/layout/hierarchy2"/>
    <dgm:cxn modelId="{AB0975A5-2315-4B56-A57C-3D471ED0E56F}" type="presParOf" srcId="{534C7F28-4A14-4181-9AE2-B6334E6922F6}" destId="{1A16D7A3-74CC-4222-84E3-47B0E9492E22}" srcOrd="2" destOrd="0" presId="urn:microsoft.com/office/officeart/2005/8/layout/hierarchy2"/>
    <dgm:cxn modelId="{A57E7BAB-174A-4C24-B1C5-7348E40930DC}" type="presParOf" srcId="{1A16D7A3-74CC-4222-84E3-47B0E9492E22}" destId="{88E748C3-92D7-44F0-B2A8-751E01474D66}" srcOrd="0" destOrd="0" presId="urn:microsoft.com/office/officeart/2005/8/layout/hierarchy2"/>
    <dgm:cxn modelId="{2696F61D-AAE5-4EF3-9DCC-1051FD23E03D}" type="presParOf" srcId="{534C7F28-4A14-4181-9AE2-B6334E6922F6}" destId="{58C363E7-AB4A-411E-A1FC-3CE8753F7A54}" srcOrd="3" destOrd="0" presId="urn:microsoft.com/office/officeart/2005/8/layout/hierarchy2"/>
    <dgm:cxn modelId="{6895F4A8-4524-4F4E-B28D-47F3DFAB2978}" type="presParOf" srcId="{58C363E7-AB4A-411E-A1FC-3CE8753F7A54}" destId="{E75789C7-095E-4F30-8FBD-C8335E8851B1}" srcOrd="0" destOrd="0" presId="urn:microsoft.com/office/officeart/2005/8/layout/hierarchy2"/>
    <dgm:cxn modelId="{CD12FC9C-E845-48C9-8BBE-865FF0E99559}" type="presParOf" srcId="{58C363E7-AB4A-411E-A1FC-3CE8753F7A54}" destId="{F110993A-8BC3-490B-99FA-050F33614569}" srcOrd="1" destOrd="0" presId="urn:microsoft.com/office/officeart/2005/8/layout/hierarchy2"/>
    <dgm:cxn modelId="{A54964E6-0809-4205-97CB-017817478931}" type="presParOf" srcId="{13EAADBD-9B57-4848-AE1F-1DB9B8C9C605}" destId="{1F50E2E2-77C6-4A8A-95A4-404972956622}" srcOrd="2" destOrd="0" presId="urn:microsoft.com/office/officeart/2005/8/layout/hierarchy2"/>
    <dgm:cxn modelId="{5C3C2A7B-BC45-44F0-BDF6-B360CFB87233}" type="presParOf" srcId="{1F50E2E2-77C6-4A8A-95A4-404972956622}" destId="{55AE0B72-8FB7-427F-A90D-A36CE2879DD3}" srcOrd="0" destOrd="0" presId="urn:microsoft.com/office/officeart/2005/8/layout/hierarchy2"/>
    <dgm:cxn modelId="{5A02939F-B64F-4B06-8C46-59C46A5DA9A9}" type="presParOf" srcId="{13EAADBD-9B57-4848-AE1F-1DB9B8C9C605}" destId="{F449C4FF-E113-43B4-AA75-D3F416A42BBF}" srcOrd="3" destOrd="0" presId="urn:microsoft.com/office/officeart/2005/8/layout/hierarchy2"/>
    <dgm:cxn modelId="{3F5E7622-9899-46DB-99FB-D22B6F88065F}" type="presParOf" srcId="{F449C4FF-E113-43B4-AA75-D3F416A42BBF}" destId="{67F108FE-D852-49A0-A119-A7BA9FD9AFFB}" srcOrd="0" destOrd="0" presId="urn:microsoft.com/office/officeart/2005/8/layout/hierarchy2"/>
    <dgm:cxn modelId="{678897CF-C4BB-48E2-B60C-10FB5D83589E}" type="presParOf" srcId="{F449C4FF-E113-43B4-AA75-D3F416A42BBF}" destId="{050BB58D-A43F-4742-B761-B995F21E3169}" srcOrd="1" destOrd="0" presId="urn:microsoft.com/office/officeart/2005/8/layout/hierarchy2"/>
    <dgm:cxn modelId="{6DAB60B5-7824-491D-A533-C5695DA4715E}" type="presParOf" srcId="{050BB58D-A43F-4742-B761-B995F21E3169}" destId="{5D0E5740-4982-4C12-BD21-737807955766}" srcOrd="0" destOrd="0" presId="urn:microsoft.com/office/officeart/2005/8/layout/hierarchy2"/>
    <dgm:cxn modelId="{1CB3FEB8-6BE0-41A9-9741-B05F1A7694F8}" type="presParOf" srcId="{5D0E5740-4982-4C12-BD21-737807955766}" destId="{E31767B6-7CE7-4FEB-85AA-B61DC9CA7E15}" srcOrd="0" destOrd="0" presId="urn:microsoft.com/office/officeart/2005/8/layout/hierarchy2"/>
    <dgm:cxn modelId="{9AFB580C-A8BF-419E-9A8D-1352823B1F98}" type="presParOf" srcId="{050BB58D-A43F-4742-B761-B995F21E3169}" destId="{CE1A1194-4B97-4157-BFD5-AFEA661C4BE8}" srcOrd="1" destOrd="0" presId="urn:microsoft.com/office/officeart/2005/8/layout/hierarchy2"/>
    <dgm:cxn modelId="{53BC9776-F6DA-410B-988F-9F8B867FB0E5}" type="presParOf" srcId="{CE1A1194-4B97-4157-BFD5-AFEA661C4BE8}" destId="{B3CF5AEC-8957-48C0-8956-56D515B1064A}" srcOrd="0" destOrd="0" presId="urn:microsoft.com/office/officeart/2005/8/layout/hierarchy2"/>
    <dgm:cxn modelId="{E028FFB7-AB1A-4326-AF47-5F0AA781C488}" type="presParOf" srcId="{CE1A1194-4B97-4157-BFD5-AFEA661C4BE8}" destId="{60E7B77F-7408-4850-9BA0-2BBA5329C702}" srcOrd="1" destOrd="0" presId="urn:microsoft.com/office/officeart/2005/8/layout/hierarchy2"/>
    <dgm:cxn modelId="{29E8D752-ABC4-492C-9615-EDDC3CF731A7}" type="presParOf" srcId="{050BB58D-A43F-4742-B761-B995F21E3169}" destId="{FE2EA20A-B1ED-4062-BEF1-8F315A26DAF4}" srcOrd="2" destOrd="0" presId="urn:microsoft.com/office/officeart/2005/8/layout/hierarchy2"/>
    <dgm:cxn modelId="{774FB3BA-4943-4C20-9EE6-77F33C8455F2}" type="presParOf" srcId="{FE2EA20A-B1ED-4062-BEF1-8F315A26DAF4}" destId="{F192AACB-A856-42AF-B342-E4A8EE487D0A}" srcOrd="0" destOrd="0" presId="urn:microsoft.com/office/officeart/2005/8/layout/hierarchy2"/>
    <dgm:cxn modelId="{47435A93-2578-425E-80CD-4D2EBC84D40E}" type="presParOf" srcId="{050BB58D-A43F-4742-B761-B995F21E3169}" destId="{2C130714-E73E-4686-8BCE-08DBF7599A6A}" srcOrd="3" destOrd="0" presId="urn:microsoft.com/office/officeart/2005/8/layout/hierarchy2"/>
    <dgm:cxn modelId="{4DCBA7DF-E831-4FCE-98BD-B6CEF5FBA95D}" type="presParOf" srcId="{2C130714-E73E-4686-8BCE-08DBF7599A6A}" destId="{FE0B44D9-1912-4FA7-B64E-0FA27D87DDFF}" srcOrd="0" destOrd="0" presId="urn:microsoft.com/office/officeart/2005/8/layout/hierarchy2"/>
    <dgm:cxn modelId="{ABC2EC75-BBFF-4FE5-924A-C0A21B78CE9E}" type="presParOf" srcId="{2C130714-E73E-4686-8BCE-08DBF7599A6A}" destId="{75BF6629-2E58-4761-B3C6-1A9C0E0116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6BF07133-59BF-4C27-B9AC-2B525E825B48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gm:t>
    </dgm:pt>
    <dgm:pt modelId="{8CD3333D-338C-4ED1-B3AF-13E9E375F9D9}" type="parTrans" cxnId="{B4035407-2B38-4A5B-BB16-E0E1F531BD0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43E900-D179-46A3-9058-15693345F5FD}" type="sibTrans" cxnId="{B4035407-2B38-4A5B-BB16-E0E1F531BD0C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BA0238D5-F464-4041-A496-7A9D7AC61146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gm:t>
    </dgm:pt>
    <dgm:pt modelId="{6DE36378-01A7-436A-98C4-DF1358D1754D}" type="parTrans" cxnId="{D2713123-E1C3-47B1-A335-446E24B07F9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538CC2C-7FBF-4291-AB5F-22856DF97074}" type="sibTrans" cxnId="{D2713123-E1C3-47B1-A335-446E24B07F98}">
      <dgm:prSet/>
      <dgm:spPr/>
      <dgm:t>
        <a:bodyPr/>
        <a:lstStyle/>
        <a:p>
          <a:pPr latinLnBrk="1"/>
          <a:endParaRPr lang="ko-KR" altLang="en-US"/>
        </a:p>
      </dgm:t>
    </dgm:pt>
    <dgm:pt modelId="{6E5D8B42-8B3A-4DC4-8C6D-5AC0A95F500D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gm:t>
    </dgm:pt>
    <dgm:pt modelId="{77C9E2E5-CE43-4C99-9FE0-CC3C97D6A4A8}" type="parTrans" cxnId="{A7E05531-2E9A-4F81-A335-B3348D2BB12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AA1E8-BB9B-480A-B1F3-289C7E770AEB}" type="sibTrans" cxnId="{A7E05531-2E9A-4F81-A335-B3348D2BB12B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4E5ECA3-2E57-4D33-BBD7-03E2F953581A}" type="pres">
      <dgm:prSet presAssocID="{C3706241-6B44-4884-AFBD-68E761F1D403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C7F28-4A14-4181-9AE2-B6334E6922F6}" type="pres">
      <dgm:prSet presAssocID="{CB2D9FB7-110F-4979-B81F-33255E048E4A}" presName="level3hierChild" presStyleCnt="0"/>
      <dgm:spPr/>
    </dgm:pt>
    <dgm:pt modelId="{BE4C4CF1-D43C-4953-A22C-302E602D9A52}" type="pres">
      <dgm:prSet presAssocID="{8CD3333D-338C-4ED1-B3AF-13E9E375F9D9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85304B8-B700-4902-A45A-D885FDD9D3EB}" type="pres">
      <dgm:prSet presAssocID="{8CD3333D-338C-4ED1-B3AF-13E9E375F9D9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BE81854-8F77-446A-9EAB-6CC83E94EC3C}" type="pres">
      <dgm:prSet presAssocID="{6BF07133-59BF-4C27-B9AC-2B525E825B48}" presName="root2" presStyleCnt="0"/>
      <dgm:spPr/>
    </dgm:pt>
    <dgm:pt modelId="{7A985FC6-5DA7-4918-946A-38B3C60E016F}" type="pres">
      <dgm:prSet presAssocID="{6BF07133-59BF-4C27-B9AC-2B525E825B48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7A3B5-5FFE-4C70-A488-D3094807FE84}" type="pres">
      <dgm:prSet presAssocID="{6BF07133-59BF-4C27-B9AC-2B525E825B48}" presName="level3hierChild" presStyleCnt="0"/>
      <dgm:spPr/>
    </dgm:pt>
    <dgm:pt modelId="{8D04B36A-1567-4596-AD37-BD96D47E4152}" type="pres">
      <dgm:prSet presAssocID="{6DE36378-01A7-436A-98C4-DF1358D1754D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1E9C0A5-08F6-4F75-93FD-3F7CEC814F66}" type="pres">
      <dgm:prSet presAssocID="{6DE36378-01A7-436A-98C4-DF1358D1754D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692AE77-905E-4339-AB65-49F872493397}" type="pres">
      <dgm:prSet presAssocID="{BA0238D5-F464-4041-A496-7A9D7AC61146}" presName="root2" presStyleCnt="0"/>
      <dgm:spPr/>
    </dgm:pt>
    <dgm:pt modelId="{5AA2AC7B-EEA6-4056-9CCA-306FBF930985}" type="pres">
      <dgm:prSet presAssocID="{BA0238D5-F464-4041-A496-7A9D7AC61146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A797F7-E991-494A-95E2-849EB6A98B0A}" type="pres">
      <dgm:prSet presAssocID="{BA0238D5-F464-4041-A496-7A9D7AC61146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5AE0B72-8FB7-427F-A90D-A36CE2879DD3}" type="pres">
      <dgm:prSet presAssocID="{BE079FE6-D6A7-440B-A1EA-BE00692EDAEA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BB58D-A43F-4742-B761-B995F21E3169}" type="pres">
      <dgm:prSet presAssocID="{D7EC652E-E8C1-4120-BB70-CA358B6E9B21}" presName="level3hierChild" presStyleCnt="0"/>
      <dgm:spPr/>
    </dgm:pt>
    <dgm:pt modelId="{D32D5806-DE45-4B4D-A030-99C7E32D74D9}" type="pres">
      <dgm:prSet presAssocID="{93E3FAAE-1618-401B-BB41-518765EFA005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78FA64C-6204-46CE-86C7-2FE0CA6724C4}" type="pres">
      <dgm:prSet presAssocID="{93E3FAAE-1618-401B-BB41-518765EFA005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47C7006-8865-4AB6-90C8-4D5C26E66B39}" type="pres">
      <dgm:prSet presAssocID="{9B873153-A6E6-48C0-969E-7CAC73D7CDE9}" presName="root2" presStyleCnt="0"/>
      <dgm:spPr/>
    </dgm:pt>
    <dgm:pt modelId="{A5089573-92F1-4B42-87A9-94AEA17B638D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789863-70CC-4376-B058-69BC55E0E71D}" type="pres">
      <dgm:prSet presAssocID="{9B873153-A6E6-48C0-969E-7CAC73D7CDE9}" presName="level3hierChild" presStyleCnt="0"/>
      <dgm:spPr/>
    </dgm:pt>
    <dgm:pt modelId="{2D38261D-3C06-4758-A244-4F9B5F18445A}" type="pres">
      <dgm:prSet presAssocID="{77C9E2E5-CE43-4C99-9FE0-CC3C97D6A4A8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D3292E4-89E0-4958-B0DA-9D10EB71E548}" type="pres">
      <dgm:prSet presAssocID="{77C9E2E5-CE43-4C99-9FE0-CC3C97D6A4A8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0978D77-196C-407A-9102-2B178E26C430}" type="pres">
      <dgm:prSet presAssocID="{6E5D8B42-8B3A-4DC4-8C6D-5AC0A95F500D}" presName="root2" presStyleCnt="0"/>
      <dgm:spPr/>
    </dgm:pt>
    <dgm:pt modelId="{EEF9BC06-164A-425D-B2FF-5656D419E1D6}" type="pres">
      <dgm:prSet presAssocID="{6E5D8B42-8B3A-4DC4-8C6D-5AC0A95F500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EE244-4200-424D-8988-6E010087E02A}" type="pres">
      <dgm:prSet presAssocID="{6E5D8B42-8B3A-4DC4-8C6D-5AC0A95F500D}" presName="level3hierChild" presStyleCnt="0"/>
      <dgm:spPr/>
    </dgm:pt>
  </dgm:ptLst>
  <dgm:cxnLst>
    <dgm:cxn modelId="{9B106780-8511-4E85-AA60-186FFFCDC073}" type="presOf" srcId="{C3706241-6B44-4884-AFBD-68E761F1D403}" destId="{34E5ECA3-2E57-4D33-BBD7-03E2F953581A}" srcOrd="1" destOrd="0" presId="urn:microsoft.com/office/officeart/2005/8/layout/hierarchy2"/>
    <dgm:cxn modelId="{A7E05531-2E9A-4F81-A335-B3348D2BB12B}" srcId="{D7EC652E-E8C1-4120-BB70-CA358B6E9B21}" destId="{6E5D8B42-8B3A-4DC4-8C6D-5AC0A95F500D}" srcOrd="1" destOrd="0" parTransId="{77C9E2E5-CE43-4C99-9FE0-CC3C97D6A4A8}" sibTransId="{923AA1E8-BB9B-480A-B1F3-289C7E770AEB}"/>
    <dgm:cxn modelId="{E49B37EB-6A6C-4570-ABB5-9A3B3B9DB18B}" type="presOf" srcId="{8CD3333D-338C-4ED1-B3AF-13E9E375F9D9}" destId="{BE4C4CF1-D43C-4953-A22C-302E602D9A52}" srcOrd="0" destOrd="0" presId="urn:microsoft.com/office/officeart/2005/8/layout/hierarchy2"/>
    <dgm:cxn modelId="{45C0FEE3-FFC1-4FA6-B007-60EC48B13BDD}" type="presOf" srcId="{D7EC652E-E8C1-4120-BB70-CA358B6E9B21}" destId="{67F108FE-D852-49A0-A119-A7BA9FD9AFFB}" srcOrd="0" destOrd="0" presId="urn:microsoft.com/office/officeart/2005/8/layout/hierarchy2"/>
    <dgm:cxn modelId="{B4035407-2B38-4A5B-BB16-E0E1F531BD0C}" srcId="{CB2D9FB7-110F-4979-B81F-33255E048E4A}" destId="{6BF07133-59BF-4C27-B9AC-2B525E825B48}" srcOrd="0" destOrd="0" parTransId="{8CD3333D-338C-4ED1-B3AF-13E9E375F9D9}" sibTransId="{0843E900-D179-46A3-9058-15693345F5FD}"/>
    <dgm:cxn modelId="{074CE6E0-61F2-44E8-97D2-8459964A9623}" type="presOf" srcId="{77C9E2E5-CE43-4C99-9FE0-CC3C97D6A4A8}" destId="{1D3292E4-89E0-4958-B0DA-9D10EB71E548}" srcOrd="1" destOrd="0" presId="urn:microsoft.com/office/officeart/2005/8/layout/hierarchy2"/>
    <dgm:cxn modelId="{49652273-48E2-4723-9E71-59E1E60733F4}" type="presOf" srcId="{7EF6DA55-0FE1-45E0-BC36-5788993965BF}" destId="{2D869B6F-B4A0-4C1C-90BB-FFA700DA36D9}" srcOrd="0" destOrd="0" presId="urn:microsoft.com/office/officeart/2005/8/layout/hierarchy2"/>
    <dgm:cxn modelId="{48D55204-685C-4317-AD4A-1AB060F5F7DE}" type="presOf" srcId="{77C9E2E5-CE43-4C99-9FE0-CC3C97D6A4A8}" destId="{2D38261D-3C06-4758-A244-4F9B5F18445A}" srcOrd="0" destOrd="0" presId="urn:microsoft.com/office/officeart/2005/8/layout/hierarchy2"/>
    <dgm:cxn modelId="{2220F1AD-0816-4296-8DAC-B541D8C7B60C}" type="presOf" srcId="{BE079FE6-D6A7-440B-A1EA-BE00692EDAEA}" destId="{1F50E2E2-77C6-4A8A-95A4-404972956622}" srcOrd="0" destOrd="0" presId="urn:microsoft.com/office/officeart/2005/8/layout/hierarchy2"/>
    <dgm:cxn modelId="{A1F15D62-1F87-4185-A6C4-00D5195E1F7D}" type="presOf" srcId="{6DE36378-01A7-436A-98C4-DF1358D1754D}" destId="{8D04B36A-1567-4596-AD37-BD96D47E4152}" srcOrd="0" destOrd="0" presId="urn:microsoft.com/office/officeart/2005/8/layout/hierarchy2"/>
    <dgm:cxn modelId="{D2713123-E1C3-47B1-A335-446E24B07F98}" srcId="{CB2D9FB7-110F-4979-B81F-33255E048E4A}" destId="{BA0238D5-F464-4041-A496-7A9D7AC61146}" srcOrd="1" destOrd="0" parTransId="{6DE36378-01A7-436A-98C4-DF1358D1754D}" sibTransId="{C538CC2C-7FBF-4291-AB5F-22856DF97074}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ECCEA739-B8EA-41B2-B54A-F84578F0D8AD}" type="presOf" srcId="{6E5D8B42-8B3A-4DC4-8C6D-5AC0A95F500D}" destId="{EEF9BC06-164A-425D-B2FF-5656D419E1D6}" srcOrd="0" destOrd="0" presId="urn:microsoft.com/office/officeart/2005/8/layout/hierarchy2"/>
    <dgm:cxn modelId="{EC06473C-5BA0-4A00-99D2-DE15EBDB9D5F}" type="presOf" srcId="{93E3FAAE-1618-401B-BB41-518765EFA005}" destId="{F78FA64C-6204-46CE-86C7-2FE0CA6724C4}" srcOrd="1" destOrd="0" presId="urn:microsoft.com/office/officeart/2005/8/layout/hierarchy2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7434A93D-7F9B-4137-8365-FEC4A45C3C8C}" type="presOf" srcId="{CB2D9FB7-110F-4979-B81F-33255E048E4A}" destId="{2C3980CC-FCA0-4D73-A24D-169C6B50DC68}" srcOrd="0" destOrd="0" presId="urn:microsoft.com/office/officeart/2005/8/layout/hierarchy2"/>
    <dgm:cxn modelId="{0C21EC55-513E-4F3C-B8A1-EAFE19D84A48}" type="presOf" srcId="{BE079FE6-D6A7-440B-A1EA-BE00692EDAEA}" destId="{55AE0B72-8FB7-427F-A90D-A36CE2879DD3}" srcOrd="1" destOrd="0" presId="urn:microsoft.com/office/officeart/2005/8/layout/hierarchy2"/>
    <dgm:cxn modelId="{B8EB4DDA-6A95-477A-BF83-75F52BC4A744}" type="presOf" srcId="{C3706241-6B44-4884-AFBD-68E761F1D403}" destId="{8E79C59A-D5C1-4F4A-B00B-A9C3D5C4EACC}" srcOrd="0" destOrd="0" presId="urn:microsoft.com/office/officeart/2005/8/layout/hierarchy2"/>
    <dgm:cxn modelId="{D77F9C91-7744-45AC-A1E2-B9D8619ED52A}" type="presOf" srcId="{F98A46AD-194F-461D-BD61-E6CDBEFAE093}" destId="{8444FD0F-D598-4A30-A822-E45F74B5E83A}" srcOrd="0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CE7D9D63-D004-44F6-B3AE-CE993122BE63}" type="presOf" srcId="{6BF07133-59BF-4C27-B9AC-2B525E825B48}" destId="{7A985FC6-5DA7-4918-946A-38B3C60E016F}" srcOrd="0" destOrd="0" presId="urn:microsoft.com/office/officeart/2005/8/layout/hierarchy2"/>
    <dgm:cxn modelId="{CF162DF2-3220-4D59-B445-14F6F9C7E0C5}" type="presOf" srcId="{9B873153-A6E6-48C0-969E-7CAC73D7CDE9}" destId="{A5089573-92F1-4B42-87A9-94AEA17B638D}" srcOrd="0" destOrd="0" presId="urn:microsoft.com/office/officeart/2005/8/layout/hierarchy2"/>
    <dgm:cxn modelId="{D202556F-3895-48BC-BB57-08B9F9670D4B}" type="presOf" srcId="{BA0238D5-F464-4041-A496-7A9D7AC61146}" destId="{5AA2AC7B-EEA6-4056-9CCA-306FBF930985}" srcOrd="0" destOrd="0" presId="urn:microsoft.com/office/officeart/2005/8/layout/hierarchy2"/>
    <dgm:cxn modelId="{691130FB-3586-462B-B39C-DB7732E3C23D}" type="presOf" srcId="{8CD3333D-338C-4ED1-B3AF-13E9E375F9D9}" destId="{385304B8-B700-4902-A45A-D885FDD9D3EB}" srcOrd="1" destOrd="0" presId="urn:microsoft.com/office/officeart/2005/8/layout/hierarchy2"/>
    <dgm:cxn modelId="{9B056872-3FF3-4750-BA05-AB8DF13C7E0F}" type="presOf" srcId="{93E3FAAE-1618-401B-BB41-518765EFA005}" destId="{D32D5806-DE45-4B4D-A030-99C7E32D74D9}" srcOrd="0" destOrd="0" presId="urn:microsoft.com/office/officeart/2005/8/layout/hierarchy2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E908F364-5956-4616-A458-C002AE9CE324}" type="presOf" srcId="{6DE36378-01A7-436A-98C4-DF1358D1754D}" destId="{21E9C0A5-08F6-4F75-93FD-3F7CEC814F66}" srcOrd="1" destOrd="0" presId="urn:microsoft.com/office/officeart/2005/8/layout/hierarchy2"/>
    <dgm:cxn modelId="{2FC87370-1CB8-4B96-934B-73D28228BFD6}" type="presParOf" srcId="{2D869B6F-B4A0-4C1C-90BB-FFA700DA36D9}" destId="{9B2DBAE9-7DCE-40EC-8DB6-B4E63CAAD76B}" srcOrd="0" destOrd="0" presId="urn:microsoft.com/office/officeart/2005/8/layout/hierarchy2"/>
    <dgm:cxn modelId="{31F246B7-7CCF-41AF-B3FE-642499A00C72}" type="presParOf" srcId="{9B2DBAE9-7DCE-40EC-8DB6-B4E63CAAD76B}" destId="{8444FD0F-D598-4A30-A822-E45F74B5E83A}" srcOrd="0" destOrd="0" presId="urn:microsoft.com/office/officeart/2005/8/layout/hierarchy2"/>
    <dgm:cxn modelId="{F80694AE-6D1D-4938-9852-BEC34D60EB6A}" type="presParOf" srcId="{9B2DBAE9-7DCE-40EC-8DB6-B4E63CAAD76B}" destId="{13EAADBD-9B57-4848-AE1F-1DB9B8C9C605}" srcOrd="1" destOrd="0" presId="urn:microsoft.com/office/officeart/2005/8/layout/hierarchy2"/>
    <dgm:cxn modelId="{BAFEA846-63AB-4FC9-9FE8-568A5DDE2AD5}" type="presParOf" srcId="{13EAADBD-9B57-4848-AE1F-1DB9B8C9C605}" destId="{8E79C59A-D5C1-4F4A-B00B-A9C3D5C4EACC}" srcOrd="0" destOrd="0" presId="urn:microsoft.com/office/officeart/2005/8/layout/hierarchy2"/>
    <dgm:cxn modelId="{3A53ED9C-7396-4858-956F-02DB9DF44185}" type="presParOf" srcId="{8E79C59A-D5C1-4F4A-B00B-A9C3D5C4EACC}" destId="{34E5ECA3-2E57-4D33-BBD7-03E2F953581A}" srcOrd="0" destOrd="0" presId="urn:microsoft.com/office/officeart/2005/8/layout/hierarchy2"/>
    <dgm:cxn modelId="{D87CC3F3-BAEA-4163-8C25-BC16C1BC3333}" type="presParOf" srcId="{13EAADBD-9B57-4848-AE1F-1DB9B8C9C605}" destId="{EB2B3616-3E6A-4A88-B5E8-683ADB984801}" srcOrd="1" destOrd="0" presId="urn:microsoft.com/office/officeart/2005/8/layout/hierarchy2"/>
    <dgm:cxn modelId="{6279B05E-0308-42FF-917D-5526D8001040}" type="presParOf" srcId="{EB2B3616-3E6A-4A88-B5E8-683ADB984801}" destId="{2C3980CC-FCA0-4D73-A24D-169C6B50DC68}" srcOrd="0" destOrd="0" presId="urn:microsoft.com/office/officeart/2005/8/layout/hierarchy2"/>
    <dgm:cxn modelId="{BB31191D-CAB5-41D8-BD39-E4E505465464}" type="presParOf" srcId="{EB2B3616-3E6A-4A88-B5E8-683ADB984801}" destId="{534C7F28-4A14-4181-9AE2-B6334E6922F6}" srcOrd="1" destOrd="0" presId="urn:microsoft.com/office/officeart/2005/8/layout/hierarchy2"/>
    <dgm:cxn modelId="{4CFE93C1-CA11-4B7E-B782-0A352B135F76}" type="presParOf" srcId="{534C7F28-4A14-4181-9AE2-B6334E6922F6}" destId="{BE4C4CF1-D43C-4953-A22C-302E602D9A52}" srcOrd="0" destOrd="0" presId="urn:microsoft.com/office/officeart/2005/8/layout/hierarchy2"/>
    <dgm:cxn modelId="{12D6DE0E-7056-491B-97FF-237DD2EBF3C6}" type="presParOf" srcId="{BE4C4CF1-D43C-4953-A22C-302E602D9A52}" destId="{385304B8-B700-4902-A45A-D885FDD9D3EB}" srcOrd="0" destOrd="0" presId="urn:microsoft.com/office/officeart/2005/8/layout/hierarchy2"/>
    <dgm:cxn modelId="{1C2CED2D-D219-4E06-BB2E-C9DF36DD2EDB}" type="presParOf" srcId="{534C7F28-4A14-4181-9AE2-B6334E6922F6}" destId="{FBE81854-8F77-446A-9EAB-6CC83E94EC3C}" srcOrd="1" destOrd="0" presId="urn:microsoft.com/office/officeart/2005/8/layout/hierarchy2"/>
    <dgm:cxn modelId="{AF8AC8A5-FEB5-432D-93D0-F8627BF7DD80}" type="presParOf" srcId="{FBE81854-8F77-446A-9EAB-6CC83E94EC3C}" destId="{7A985FC6-5DA7-4918-946A-38B3C60E016F}" srcOrd="0" destOrd="0" presId="urn:microsoft.com/office/officeart/2005/8/layout/hierarchy2"/>
    <dgm:cxn modelId="{DF9A66CA-D5C3-4EBD-806C-F4735F0D8EF6}" type="presParOf" srcId="{FBE81854-8F77-446A-9EAB-6CC83E94EC3C}" destId="{F3D7A3B5-5FFE-4C70-A488-D3094807FE84}" srcOrd="1" destOrd="0" presId="urn:microsoft.com/office/officeart/2005/8/layout/hierarchy2"/>
    <dgm:cxn modelId="{9571A503-1590-4DB5-949C-2EEBD198092B}" type="presParOf" srcId="{534C7F28-4A14-4181-9AE2-B6334E6922F6}" destId="{8D04B36A-1567-4596-AD37-BD96D47E4152}" srcOrd="2" destOrd="0" presId="urn:microsoft.com/office/officeart/2005/8/layout/hierarchy2"/>
    <dgm:cxn modelId="{0F4B9257-214A-4865-BD55-CD4357034558}" type="presParOf" srcId="{8D04B36A-1567-4596-AD37-BD96D47E4152}" destId="{21E9C0A5-08F6-4F75-93FD-3F7CEC814F66}" srcOrd="0" destOrd="0" presId="urn:microsoft.com/office/officeart/2005/8/layout/hierarchy2"/>
    <dgm:cxn modelId="{16482AC6-89F4-4544-A246-AC1D46A2C677}" type="presParOf" srcId="{534C7F28-4A14-4181-9AE2-B6334E6922F6}" destId="{3692AE77-905E-4339-AB65-49F872493397}" srcOrd="3" destOrd="0" presId="urn:microsoft.com/office/officeart/2005/8/layout/hierarchy2"/>
    <dgm:cxn modelId="{1449B53B-33B3-421D-AAF8-A3ED630CDE59}" type="presParOf" srcId="{3692AE77-905E-4339-AB65-49F872493397}" destId="{5AA2AC7B-EEA6-4056-9CCA-306FBF930985}" srcOrd="0" destOrd="0" presId="urn:microsoft.com/office/officeart/2005/8/layout/hierarchy2"/>
    <dgm:cxn modelId="{FBC03F43-51D9-41C4-B391-22E6F016888F}" type="presParOf" srcId="{3692AE77-905E-4339-AB65-49F872493397}" destId="{83A797F7-E991-494A-95E2-849EB6A98B0A}" srcOrd="1" destOrd="0" presId="urn:microsoft.com/office/officeart/2005/8/layout/hierarchy2"/>
    <dgm:cxn modelId="{953B4D9B-AA3F-4B13-B9D1-180FA69EB23D}" type="presParOf" srcId="{13EAADBD-9B57-4848-AE1F-1DB9B8C9C605}" destId="{1F50E2E2-77C6-4A8A-95A4-404972956622}" srcOrd="2" destOrd="0" presId="urn:microsoft.com/office/officeart/2005/8/layout/hierarchy2"/>
    <dgm:cxn modelId="{4C3C97F8-8CE4-495B-87BD-D59C6952504E}" type="presParOf" srcId="{1F50E2E2-77C6-4A8A-95A4-404972956622}" destId="{55AE0B72-8FB7-427F-A90D-A36CE2879DD3}" srcOrd="0" destOrd="0" presId="urn:microsoft.com/office/officeart/2005/8/layout/hierarchy2"/>
    <dgm:cxn modelId="{297EDECB-C6EC-4A51-9E36-8AEAA1B249DE}" type="presParOf" srcId="{13EAADBD-9B57-4848-AE1F-1DB9B8C9C605}" destId="{F449C4FF-E113-43B4-AA75-D3F416A42BBF}" srcOrd="3" destOrd="0" presId="urn:microsoft.com/office/officeart/2005/8/layout/hierarchy2"/>
    <dgm:cxn modelId="{9433CE88-3EE6-46EE-8AA8-D1D5F2FF29AD}" type="presParOf" srcId="{F449C4FF-E113-43B4-AA75-D3F416A42BBF}" destId="{67F108FE-D852-49A0-A119-A7BA9FD9AFFB}" srcOrd="0" destOrd="0" presId="urn:microsoft.com/office/officeart/2005/8/layout/hierarchy2"/>
    <dgm:cxn modelId="{50F6A3BD-DABE-4274-BB45-80FE84E28B8D}" type="presParOf" srcId="{F449C4FF-E113-43B4-AA75-D3F416A42BBF}" destId="{050BB58D-A43F-4742-B761-B995F21E3169}" srcOrd="1" destOrd="0" presId="urn:microsoft.com/office/officeart/2005/8/layout/hierarchy2"/>
    <dgm:cxn modelId="{D900A59F-AACB-4354-A3E8-7AF6E1F6D8E6}" type="presParOf" srcId="{050BB58D-A43F-4742-B761-B995F21E3169}" destId="{D32D5806-DE45-4B4D-A030-99C7E32D74D9}" srcOrd="0" destOrd="0" presId="urn:microsoft.com/office/officeart/2005/8/layout/hierarchy2"/>
    <dgm:cxn modelId="{C23F1A7D-4097-42C4-8FC0-B065B0E5249F}" type="presParOf" srcId="{D32D5806-DE45-4B4D-A030-99C7E32D74D9}" destId="{F78FA64C-6204-46CE-86C7-2FE0CA6724C4}" srcOrd="0" destOrd="0" presId="urn:microsoft.com/office/officeart/2005/8/layout/hierarchy2"/>
    <dgm:cxn modelId="{44739E3E-FF3C-4923-AA64-06113DC34CF5}" type="presParOf" srcId="{050BB58D-A43F-4742-B761-B995F21E3169}" destId="{347C7006-8865-4AB6-90C8-4D5C26E66B39}" srcOrd="1" destOrd="0" presId="urn:microsoft.com/office/officeart/2005/8/layout/hierarchy2"/>
    <dgm:cxn modelId="{272C22B6-D8E0-4649-9A2F-DCA79EB18CDC}" type="presParOf" srcId="{347C7006-8865-4AB6-90C8-4D5C26E66B39}" destId="{A5089573-92F1-4B42-87A9-94AEA17B638D}" srcOrd="0" destOrd="0" presId="urn:microsoft.com/office/officeart/2005/8/layout/hierarchy2"/>
    <dgm:cxn modelId="{8AD6A46F-7F07-483C-83F6-033F38267432}" type="presParOf" srcId="{347C7006-8865-4AB6-90C8-4D5C26E66B39}" destId="{27789863-70CC-4376-B058-69BC55E0E71D}" srcOrd="1" destOrd="0" presId="urn:microsoft.com/office/officeart/2005/8/layout/hierarchy2"/>
    <dgm:cxn modelId="{768A2B25-3F04-4B65-857A-CD9C68867772}" type="presParOf" srcId="{050BB58D-A43F-4742-B761-B995F21E3169}" destId="{2D38261D-3C06-4758-A244-4F9B5F18445A}" srcOrd="2" destOrd="0" presId="urn:microsoft.com/office/officeart/2005/8/layout/hierarchy2"/>
    <dgm:cxn modelId="{9FDC0A3B-A0FB-48AE-A521-F460E8B518EF}" type="presParOf" srcId="{2D38261D-3C06-4758-A244-4F9B5F18445A}" destId="{1D3292E4-89E0-4958-B0DA-9D10EB71E548}" srcOrd="0" destOrd="0" presId="urn:microsoft.com/office/officeart/2005/8/layout/hierarchy2"/>
    <dgm:cxn modelId="{FDF7D4C4-5300-4603-9997-8C66A4300859}" type="presParOf" srcId="{050BB58D-A43F-4742-B761-B995F21E3169}" destId="{20978D77-196C-407A-9102-2B178E26C430}" srcOrd="3" destOrd="0" presId="urn:microsoft.com/office/officeart/2005/8/layout/hierarchy2"/>
    <dgm:cxn modelId="{3BF8D9CC-7C16-4D6A-9E18-F4148CBEA51B}" type="presParOf" srcId="{20978D77-196C-407A-9102-2B178E26C430}" destId="{EEF9BC06-164A-425D-B2FF-5656D419E1D6}" srcOrd="0" destOrd="0" presId="urn:microsoft.com/office/officeart/2005/8/layout/hierarchy2"/>
    <dgm:cxn modelId="{B12B2A8F-09BA-4E31-B496-90EECF091088}" type="presParOf" srcId="{20978D77-196C-407A-9102-2B178E26C430}" destId="{D9DEE244-4200-424D-8988-6E010087E0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694F4-BEB6-4933-AAE1-441D02D0398C}">
      <dsp:nvSpPr>
        <dsp:cNvPr id="0" name=""/>
        <dsp:cNvSpPr/>
      </dsp:nvSpPr>
      <dsp:spPr>
        <a:xfrm>
          <a:off x="6628284" y="4621440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4729594"/>
        <a:ext cx="16904" cy="16904"/>
      </dsp:txXfrm>
    </dsp:sp>
    <dsp:sp modelId="{80B3DCD5-6DFA-42A6-BE7F-F86568BEC3BF}">
      <dsp:nvSpPr>
        <dsp:cNvPr id="0" name=""/>
        <dsp:cNvSpPr/>
      </dsp:nvSpPr>
      <dsp:spPr>
        <a:xfrm>
          <a:off x="6628284" y="4388229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4496382"/>
        <a:ext cx="16904" cy="16904"/>
      </dsp:txXfrm>
    </dsp:sp>
    <dsp:sp modelId="{EB064191-0734-4B9A-ACBB-FB75120C61B0}">
      <dsp:nvSpPr>
        <dsp:cNvPr id="0" name=""/>
        <dsp:cNvSpPr/>
      </dsp:nvSpPr>
      <dsp:spPr>
        <a:xfrm>
          <a:off x="5159612" y="4155017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466422"/>
              </a:lnTo>
              <a:lnTo>
                <a:pt x="244778" y="46642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5268832" y="4375060"/>
        <a:ext cx="26337" cy="26337"/>
      </dsp:txXfrm>
    </dsp:sp>
    <dsp:sp modelId="{6D9290A8-79F2-43A6-A2D8-B9EB4421C37C}">
      <dsp:nvSpPr>
        <dsp:cNvPr id="0" name=""/>
        <dsp:cNvSpPr/>
      </dsp:nvSpPr>
      <dsp:spPr>
        <a:xfrm>
          <a:off x="6628284" y="3688594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3796748"/>
        <a:ext cx="16904" cy="16904"/>
      </dsp:txXfrm>
    </dsp:sp>
    <dsp:sp modelId="{912F7615-2F35-45D3-9861-27249005CB4A}">
      <dsp:nvSpPr>
        <dsp:cNvPr id="0" name=""/>
        <dsp:cNvSpPr/>
      </dsp:nvSpPr>
      <dsp:spPr>
        <a:xfrm>
          <a:off x="6628284" y="345538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6742221" y="3563536"/>
        <a:ext cx="16904" cy="16904"/>
      </dsp:txXfrm>
    </dsp:sp>
    <dsp:sp modelId="{191514EF-489F-42D8-9823-846A19B1E22E}">
      <dsp:nvSpPr>
        <dsp:cNvPr id="0" name=""/>
        <dsp:cNvSpPr/>
      </dsp:nvSpPr>
      <dsp:spPr>
        <a:xfrm>
          <a:off x="5159612" y="3688594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466422"/>
              </a:moveTo>
              <a:lnTo>
                <a:pt x="122389" y="46642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5268832" y="3908637"/>
        <a:ext cx="26337" cy="26337"/>
      </dsp:txXfrm>
    </dsp:sp>
    <dsp:sp modelId="{BE6FE4BC-E37A-4225-ABF4-7D0F3A525D2E}">
      <dsp:nvSpPr>
        <dsp:cNvPr id="0" name=""/>
        <dsp:cNvSpPr/>
      </dsp:nvSpPr>
      <dsp:spPr>
        <a:xfrm>
          <a:off x="3690939" y="2872354"/>
          <a:ext cx="244778" cy="1282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1282662"/>
              </a:lnTo>
              <a:lnTo>
                <a:pt x="244778" y="128266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780683" y="3481040"/>
        <a:ext cx="65290" cy="65290"/>
      </dsp:txXfrm>
    </dsp:sp>
    <dsp:sp modelId="{9F0EAD39-C35D-4D19-83E8-DB6B845EB753}">
      <dsp:nvSpPr>
        <dsp:cNvPr id="0" name=""/>
        <dsp:cNvSpPr/>
      </dsp:nvSpPr>
      <dsp:spPr>
        <a:xfrm>
          <a:off x="6628284" y="2755748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742221" y="2863902"/>
        <a:ext cx="16904" cy="16904"/>
      </dsp:txXfrm>
    </dsp:sp>
    <dsp:sp modelId="{9EA28880-9B13-4DEF-9CFF-85343F9227E7}">
      <dsp:nvSpPr>
        <dsp:cNvPr id="0" name=""/>
        <dsp:cNvSpPr/>
      </dsp:nvSpPr>
      <dsp:spPr>
        <a:xfrm>
          <a:off x="6628284" y="2522537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42221" y="2630690"/>
        <a:ext cx="16904" cy="16904"/>
      </dsp:txXfrm>
    </dsp:sp>
    <dsp:sp modelId="{49229F8B-4F1D-49D4-A9B4-0D5CC7604301}">
      <dsp:nvSpPr>
        <dsp:cNvPr id="0" name=""/>
        <dsp:cNvSpPr/>
      </dsp:nvSpPr>
      <dsp:spPr>
        <a:xfrm>
          <a:off x="5159612" y="1589691"/>
          <a:ext cx="244778" cy="116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1166057"/>
              </a:lnTo>
              <a:lnTo>
                <a:pt x="244778" y="1166057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252214" y="2142933"/>
        <a:ext cx="59573" cy="59573"/>
      </dsp:txXfrm>
    </dsp:sp>
    <dsp:sp modelId="{0649E75C-B58C-419D-A5FD-7B12C33B82B7}">
      <dsp:nvSpPr>
        <dsp:cNvPr id="0" name=""/>
        <dsp:cNvSpPr/>
      </dsp:nvSpPr>
      <dsp:spPr>
        <a:xfrm>
          <a:off x="6628284" y="1589691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466422"/>
              </a:lnTo>
              <a:lnTo>
                <a:pt x="244778" y="46642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37505" y="1809734"/>
        <a:ext cx="26337" cy="26337"/>
      </dsp:txXfrm>
    </dsp:sp>
    <dsp:sp modelId="{83336333-CCEA-4AD3-84AA-F32C703488A7}">
      <dsp:nvSpPr>
        <dsp:cNvPr id="0" name=""/>
        <dsp:cNvSpPr/>
      </dsp:nvSpPr>
      <dsp:spPr>
        <a:xfrm>
          <a:off x="6628284" y="1543971"/>
          <a:ext cx="244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778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744554" y="1583572"/>
        <a:ext cx="12238" cy="12238"/>
      </dsp:txXfrm>
    </dsp:sp>
    <dsp:sp modelId="{B264401F-1B8B-4BEE-AFA3-0433392BAB71}">
      <dsp:nvSpPr>
        <dsp:cNvPr id="0" name=""/>
        <dsp:cNvSpPr/>
      </dsp:nvSpPr>
      <dsp:spPr>
        <a:xfrm>
          <a:off x="6628284" y="1123268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466422"/>
              </a:moveTo>
              <a:lnTo>
                <a:pt x="122389" y="46642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37505" y="1343311"/>
        <a:ext cx="26337" cy="26337"/>
      </dsp:txXfrm>
    </dsp:sp>
    <dsp:sp modelId="{80316BFC-76C4-45CC-9722-29A63DA59D5A}">
      <dsp:nvSpPr>
        <dsp:cNvPr id="0" name=""/>
        <dsp:cNvSpPr/>
      </dsp:nvSpPr>
      <dsp:spPr>
        <a:xfrm>
          <a:off x="5159612" y="1543971"/>
          <a:ext cx="244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778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5275881" y="1583572"/>
        <a:ext cx="12238" cy="12238"/>
      </dsp:txXfrm>
    </dsp:sp>
    <dsp:sp modelId="{90A52643-6FC9-4BF1-AA45-9CF65AAA40B6}">
      <dsp:nvSpPr>
        <dsp:cNvPr id="0" name=""/>
        <dsp:cNvSpPr/>
      </dsp:nvSpPr>
      <dsp:spPr>
        <a:xfrm>
          <a:off x="6628284" y="423634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531787"/>
        <a:ext cx="16904" cy="16904"/>
      </dsp:txXfrm>
    </dsp:sp>
    <dsp:sp modelId="{378AC28D-EA56-4449-BCEC-343B7AF159CF}">
      <dsp:nvSpPr>
        <dsp:cNvPr id="0" name=""/>
        <dsp:cNvSpPr/>
      </dsp:nvSpPr>
      <dsp:spPr>
        <a:xfrm>
          <a:off x="6628284" y="19042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42221" y="298576"/>
        <a:ext cx="16904" cy="16904"/>
      </dsp:txXfrm>
    </dsp:sp>
    <dsp:sp modelId="{4B0A8754-5861-410D-8835-03C36C0888B7}">
      <dsp:nvSpPr>
        <dsp:cNvPr id="0" name=""/>
        <dsp:cNvSpPr/>
      </dsp:nvSpPr>
      <dsp:spPr>
        <a:xfrm>
          <a:off x="5159612" y="423634"/>
          <a:ext cx="244778" cy="1166057"/>
        </a:xfrm>
        <a:custGeom>
          <a:avLst/>
          <a:gdLst/>
          <a:ahLst/>
          <a:cxnLst/>
          <a:rect l="0" t="0" r="0" b="0"/>
          <a:pathLst>
            <a:path>
              <a:moveTo>
                <a:pt x="0" y="1166057"/>
              </a:moveTo>
              <a:lnTo>
                <a:pt x="122389" y="1166057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5252214" y="976876"/>
        <a:ext cx="59573" cy="59573"/>
      </dsp:txXfrm>
    </dsp:sp>
    <dsp:sp modelId="{B2C08B15-B33E-42EB-AC8E-7397E948AFDB}">
      <dsp:nvSpPr>
        <dsp:cNvPr id="0" name=""/>
        <dsp:cNvSpPr/>
      </dsp:nvSpPr>
      <dsp:spPr>
        <a:xfrm>
          <a:off x="3690939" y="1589691"/>
          <a:ext cx="244778" cy="1282662"/>
        </a:xfrm>
        <a:custGeom>
          <a:avLst/>
          <a:gdLst/>
          <a:ahLst/>
          <a:cxnLst/>
          <a:rect l="0" t="0" r="0" b="0"/>
          <a:pathLst>
            <a:path>
              <a:moveTo>
                <a:pt x="0" y="1282662"/>
              </a:moveTo>
              <a:lnTo>
                <a:pt x="122389" y="128266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780683" y="2198377"/>
        <a:ext cx="65290" cy="65290"/>
      </dsp:txXfrm>
    </dsp:sp>
    <dsp:sp modelId="{0C396CB1-A677-486F-BDBE-C238BEE9D030}">
      <dsp:nvSpPr>
        <dsp:cNvPr id="0" name=""/>
        <dsp:cNvSpPr/>
      </dsp:nvSpPr>
      <dsp:spPr>
        <a:xfrm>
          <a:off x="2222267" y="263914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336204" y="2747296"/>
        <a:ext cx="16904" cy="16904"/>
      </dsp:txXfrm>
    </dsp:sp>
    <dsp:sp modelId="{2CF6B6C4-21B8-46F1-B68D-B3A506B7A274}">
      <dsp:nvSpPr>
        <dsp:cNvPr id="0" name=""/>
        <dsp:cNvSpPr/>
      </dsp:nvSpPr>
      <dsp:spPr>
        <a:xfrm>
          <a:off x="2222267" y="2405931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336204" y="2514085"/>
        <a:ext cx="16904" cy="16904"/>
      </dsp:txXfrm>
    </dsp:sp>
    <dsp:sp modelId="{31CB713A-D617-4667-99F2-7D63C5C2BBB9}">
      <dsp:nvSpPr>
        <dsp:cNvPr id="0" name=""/>
        <dsp:cNvSpPr/>
      </dsp:nvSpPr>
      <dsp:spPr>
        <a:xfrm rot="16200000">
          <a:off x="368842" y="2313759"/>
          <a:ext cx="3056081" cy="650768"/>
        </a:xfrm>
        <a:prstGeom prst="rect">
          <a:avLst/>
        </a:prstGeom>
        <a:solidFill>
          <a:srgbClr val="A8CEF5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68842" y="2313759"/>
        <a:ext cx="3056081" cy="650768"/>
      </dsp:txXfrm>
    </dsp:sp>
    <dsp:sp modelId="{A0586156-21C9-48CD-9E73-203A433D0038}">
      <dsp:nvSpPr>
        <dsp:cNvPr id="0" name=""/>
        <dsp:cNvSpPr/>
      </dsp:nvSpPr>
      <dsp:spPr>
        <a:xfrm>
          <a:off x="2467045" y="2219362"/>
          <a:ext cx="1223893" cy="373138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2467045" y="2219362"/>
        <a:ext cx="1223893" cy="373138"/>
      </dsp:txXfrm>
    </dsp:sp>
    <dsp:sp modelId="{3573208A-3C6D-436C-8736-D67C59548C43}">
      <dsp:nvSpPr>
        <dsp:cNvPr id="0" name=""/>
        <dsp:cNvSpPr/>
      </dsp:nvSpPr>
      <dsp:spPr>
        <a:xfrm>
          <a:off x="2467045" y="2685785"/>
          <a:ext cx="1223893" cy="373138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sp:txBody>
      <dsp:txXfrm>
        <a:off x="2467045" y="2685785"/>
        <a:ext cx="1223893" cy="373138"/>
      </dsp:txXfrm>
    </dsp:sp>
    <dsp:sp modelId="{686D18FF-0D76-43B2-BD27-96CC710E711F}">
      <dsp:nvSpPr>
        <dsp:cNvPr id="0" name=""/>
        <dsp:cNvSpPr/>
      </dsp:nvSpPr>
      <dsp:spPr>
        <a:xfrm>
          <a:off x="3935718" y="1403122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sp:txBody>
      <dsp:txXfrm>
        <a:off x="3935718" y="1403122"/>
        <a:ext cx="1223893" cy="373138"/>
      </dsp:txXfrm>
    </dsp:sp>
    <dsp:sp modelId="{737C9FD4-AD8F-46BA-93D0-3727EEB90E0B}">
      <dsp:nvSpPr>
        <dsp:cNvPr id="0" name=""/>
        <dsp:cNvSpPr/>
      </dsp:nvSpPr>
      <dsp:spPr>
        <a:xfrm>
          <a:off x="5404390" y="237065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sp:txBody>
      <dsp:txXfrm>
        <a:off x="5404390" y="237065"/>
        <a:ext cx="1223893" cy="373138"/>
      </dsp:txXfrm>
    </dsp:sp>
    <dsp:sp modelId="{25204EC6-0D38-4995-9D2C-F1258911A666}">
      <dsp:nvSpPr>
        <dsp:cNvPr id="0" name=""/>
        <dsp:cNvSpPr/>
      </dsp:nvSpPr>
      <dsp:spPr>
        <a:xfrm>
          <a:off x="6873063" y="3853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873063" y="3853"/>
        <a:ext cx="1223893" cy="373138"/>
      </dsp:txXfrm>
    </dsp:sp>
    <dsp:sp modelId="{47EC89E2-C99E-4608-B05B-5040CC29AC25}">
      <dsp:nvSpPr>
        <dsp:cNvPr id="0" name=""/>
        <dsp:cNvSpPr/>
      </dsp:nvSpPr>
      <dsp:spPr>
        <a:xfrm>
          <a:off x="6873063" y="470276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873063" y="470276"/>
        <a:ext cx="1882568" cy="373138"/>
      </dsp:txXfrm>
    </dsp:sp>
    <dsp:sp modelId="{DBE10D12-BD0A-4C0A-80AE-786A17F38D51}">
      <dsp:nvSpPr>
        <dsp:cNvPr id="0" name=""/>
        <dsp:cNvSpPr/>
      </dsp:nvSpPr>
      <dsp:spPr>
        <a:xfrm>
          <a:off x="5404390" y="1403122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sp:txBody>
      <dsp:txXfrm>
        <a:off x="5404390" y="1403122"/>
        <a:ext cx="1223893" cy="373138"/>
      </dsp:txXfrm>
    </dsp:sp>
    <dsp:sp modelId="{F9BA02B8-693D-49BE-838E-8BE92FCA0B37}">
      <dsp:nvSpPr>
        <dsp:cNvPr id="0" name=""/>
        <dsp:cNvSpPr/>
      </dsp:nvSpPr>
      <dsp:spPr>
        <a:xfrm>
          <a:off x="6873063" y="936699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873063" y="936699"/>
        <a:ext cx="1223893" cy="373138"/>
      </dsp:txXfrm>
    </dsp:sp>
    <dsp:sp modelId="{8EDB1F60-C71D-4482-9515-86FFF3A42EF4}">
      <dsp:nvSpPr>
        <dsp:cNvPr id="0" name=""/>
        <dsp:cNvSpPr/>
      </dsp:nvSpPr>
      <dsp:spPr>
        <a:xfrm>
          <a:off x="6873063" y="1403122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873063" y="1403122"/>
        <a:ext cx="1882568" cy="373138"/>
      </dsp:txXfrm>
    </dsp:sp>
    <dsp:sp modelId="{D650DF6C-87DE-4881-9208-C1C4F1E3D73C}">
      <dsp:nvSpPr>
        <dsp:cNvPr id="0" name=""/>
        <dsp:cNvSpPr/>
      </dsp:nvSpPr>
      <dsp:spPr>
        <a:xfrm>
          <a:off x="6873063" y="1869545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sp:txBody>
      <dsp:txXfrm>
        <a:off x="6873063" y="1869545"/>
        <a:ext cx="1882568" cy="373138"/>
      </dsp:txXfrm>
    </dsp:sp>
    <dsp:sp modelId="{A8A3D520-885A-417E-8CD4-A742480B4C3D}">
      <dsp:nvSpPr>
        <dsp:cNvPr id="0" name=""/>
        <dsp:cNvSpPr/>
      </dsp:nvSpPr>
      <dsp:spPr>
        <a:xfrm>
          <a:off x="5404390" y="2569179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sp:txBody>
      <dsp:txXfrm>
        <a:off x="5404390" y="2569179"/>
        <a:ext cx="1223893" cy="373138"/>
      </dsp:txXfrm>
    </dsp:sp>
    <dsp:sp modelId="{246B3E13-9748-4AC0-BCEF-05E9EE603020}">
      <dsp:nvSpPr>
        <dsp:cNvPr id="0" name=""/>
        <dsp:cNvSpPr/>
      </dsp:nvSpPr>
      <dsp:spPr>
        <a:xfrm>
          <a:off x="6873063" y="2335968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6873063" y="2335968"/>
        <a:ext cx="1223893" cy="373138"/>
      </dsp:txXfrm>
    </dsp:sp>
    <dsp:sp modelId="{FCDFD08F-0030-45D7-A8A0-9AF934DB73C9}">
      <dsp:nvSpPr>
        <dsp:cNvPr id="0" name=""/>
        <dsp:cNvSpPr/>
      </dsp:nvSpPr>
      <dsp:spPr>
        <a:xfrm>
          <a:off x="6873063" y="2802391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sp:txBody>
      <dsp:txXfrm>
        <a:off x="6873063" y="2802391"/>
        <a:ext cx="1223893" cy="373138"/>
      </dsp:txXfrm>
    </dsp:sp>
    <dsp:sp modelId="{9A29B41B-B71F-48D6-9379-04754112D19F}">
      <dsp:nvSpPr>
        <dsp:cNvPr id="0" name=""/>
        <dsp:cNvSpPr/>
      </dsp:nvSpPr>
      <dsp:spPr>
        <a:xfrm>
          <a:off x="3935718" y="3968448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sp:txBody>
      <dsp:txXfrm>
        <a:off x="3935718" y="3968448"/>
        <a:ext cx="1223893" cy="373138"/>
      </dsp:txXfrm>
    </dsp:sp>
    <dsp:sp modelId="{C6383A4B-1C42-4A73-9C36-644C8ECEA863}">
      <dsp:nvSpPr>
        <dsp:cNvPr id="0" name=""/>
        <dsp:cNvSpPr/>
      </dsp:nvSpPr>
      <dsp:spPr>
        <a:xfrm>
          <a:off x="5404390" y="3502025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sp:txBody>
      <dsp:txXfrm>
        <a:off x="5404390" y="3502025"/>
        <a:ext cx="1223893" cy="373138"/>
      </dsp:txXfrm>
    </dsp:sp>
    <dsp:sp modelId="{FBA7865B-73F9-467C-97EE-9FC6D4BD38B2}">
      <dsp:nvSpPr>
        <dsp:cNvPr id="0" name=""/>
        <dsp:cNvSpPr/>
      </dsp:nvSpPr>
      <dsp:spPr>
        <a:xfrm>
          <a:off x="6873063" y="3268814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sp:txBody>
      <dsp:txXfrm>
        <a:off x="6873063" y="3268814"/>
        <a:ext cx="1223893" cy="373138"/>
      </dsp:txXfrm>
    </dsp:sp>
    <dsp:sp modelId="{D1AF9047-CF57-4917-A10D-E4F642BE2A2C}">
      <dsp:nvSpPr>
        <dsp:cNvPr id="0" name=""/>
        <dsp:cNvSpPr/>
      </dsp:nvSpPr>
      <dsp:spPr>
        <a:xfrm>
          <a:off x="6873063" y="3735237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sp:txBody>
      <dsp:txXfrm>
        <a:off x="6873063" y="3735237"/>
        <a:ext cx="1223893" cy="373138"/>
      </dsp:txXfrm>
    </dsp:sp>
    <dsp:sp modelId="{250F2779-2454-4491-B678-4F4CDF64BB7F}">
      <dsp:nvSpPr>
        <dsp:cNvPr id="0" name=""/>
        <dsp:cNvSpPr/>
      </dsp:nvSpPr>
      <dsp:spPr>
        <a:xfrm>
          <a:off x="5404390" y="4434871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sp:txBody>
      <dsp:txXfrm>
        <a:off x="5404390" y="4434871"/>
        <a:ext cx="1223893" cy="373138"/>
      </dsp:txXfrm>
    </dsp:sp>
    <dsp:sp modelId="{602D1011-2314-444B-83B3-2AEA60DAA5D9}">
      <dsp:nvSpPr>
        <dsp:cNvPr id="0" name=""/>
        <dsp:cNvSpPr/>
      </dsp:nvSpPr>
      <dsp:spPr>
        <a:xfrm>
          <a:off x="6873063" y="4201659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sp:txBody>
      <dsp:txXfrm>
        <a:off x="6873063" y="4201659"/>
        <a:ext cx="1223893" cy="373138"/>
      </dsp:txXfrm>
    </dsp:sp>
    <dsp:sp modelId="{313E0633-A675-4021-B740-E49D021DFE3E}">
      <dsp:nvSpPr>
        <dsp:cNvPr id="0" name=""/>
        <dsp:cNvSpPr/>
      </dsp:nvSpPr>
      <dsp:spPr>
        <a:xfrm>
          <a:off x="6873063" y="4668082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sp:txBody>
      <dsp:txXfrm>
        <a:off x="6873063" y="4668082"/>
        <a:ext cx="1223893" cy="373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47863-302E-4F2A-9E55-9B66B1251D0F}">
      <dsp:nvSpPr>
        <dsp:cNvPr id="0" name=""/>
        <dsp:cNvSpPr/>
      </dsp:nvSpPr>
      <dsp:spPr>
        <a:xfrm>
          <a:off x="4359325" y="1319091"/>
          <a:ext cx="3370751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3370751" y="1201362"/>
              </a:lnTo>
              <a:lnTo>
                <a:pt x="3370751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D950-1BAA-4DD2-9A3A-B003BFB8551F}">
      <dsp:nvSpPr>
        <dsp:cNvPr id="0" name=""/>
        <dsp:cNvSpPr/>
      </dsp:nvSpPr>
      <dsp:spPr>
        <a:xfrm>
          <a:off x="4359325" y="1319091"/>
          <a:ext cx="1060379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1060379" y="1201362"/>
              </a:lnTo>
              <a:lnTo>
                <a:pt x="1060379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7E822-6C3B-4FD8-8474-186B4BDD7426}">
      <dsp:nvSpPr>
        <dsp:cNvPr id="0" name=""/>
        <dsp:cNvSpPr/>
      </dsp:nvSpPr>
      <dsp:spPr>
        <a:xfrm>
          <a:off x="3109333" y="1319091"/>
          <a:ext cx="1249991" cy="1392136"/>
        </a:xfrm>
        <a:custGeom>
          <a:avLst/>
          <a:gdLst/>
          <a:ahLst/>
          <a:cxnLst/>
          <a:rect l="0" t="0" r="0" b="0"/>
          <a:pathLst>
            <a:path>
              <a:moveTo>
                <a:pt x="1249991" y="0"/>
              </a:moveTo>
              <a:lnTo>
                <a:pt x="124999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AAC75-C736-47A5-A7D2-9FA88C4524DD}">
      <dsp:nvSpPr>
        <dsp:cNvPr id="0" name=""/>
        <dsp:cNvSpPr/>
      </dsp:nvSpPr>
      <dsp:spPr>
        <a:xfrm>
          <a:off x="910883" y="1319091"/>
          <a:ext cx="3448441" cy="1392136"/>
        </a:xfrm>
        <a:custGeom>
          <a:avLst/>
          <a:gdLst/>
          <a:ahLst/>
          <a:cxnLst/>
          <a:rect l="0" t="0" r="0" b="0"/>
          <a:pathLst>
            <a:path>
              <a:moveTo>
                <a:pt x="3448441" y="0"/>
              </a:moveTo>
              <a:lnTo>
                <a:pt x="344844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B46EE-C414-4FFF-A1E1-1336D4D3134F}">
      <dsp:nvSpPr>
        <dsp:cNvPr id="0" name=""/>
        <dsp:cNvSpPr/>
      </dsp:nvSpPr>
      <dsp:spPr>
        <a:xfrm>
          <a:off x="3450874" y="410640"/>
          <a:ext cx="1816901" cy="908450"/>
        </a:xfrm>
        <a:prstGeom prst="rect">
          <a:avLst/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sp:txBody>
      <dsp:txXfrm>
        <a:off x="3450874" y="410640"/>
        <a:ext cx="1816901" cy="908450"/>
      </dsp:txXfrm>
    </dsp:sp>
    <dsp:sp modelId="{C15C3F39-D6D3-4052-AE60-C340B55039A0}">
      <dsp:nvSpPr>
        <dsp:cNvPr id="0" name=""/>
        <dsp:cNvSpPr/>
      </dsp:nvSpPr>
      <dsp:spPr>
        <a:xfrm>
          <a:off x="2432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sp:txBody>
      <dsp:txXfrm>
        <a:off x="2432" y="2711228"/>
        <a:ext cx="1816901" cy="908450"/>
      </dsp:txXfrm>
    </dsp:sp>
    <dsp:sp modelId="{4E35E160-A201-474B-91CB-93B4342306E3}">
      <dsp:nvSpPr>
        <dsp:cNvPr id="0" name=""/>
        <dsp:cNvSpPr/>
      </dsp:nvSpPr>
      <dsp:spPr>
        <a:xfrm>
          <a:off x="2200883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sp:txBody>
      <dsp:txXfrm>
        <a:off x="2200883" y="2711228"/>
        <a:ext cx="1816901" cy="908450"/>
      </dsp:txXfrm>
    </dsp:sp>
    <dsp:sp modelId="{06F5230E-106B-4431-A1CF-AF605D7717D4}">
      <dsp:nvSpPr>
        <dsp:cNvPr id="0" name=""/>
        <dsp:cNvSpPr/>
      </dsp:nvSpPr>
      <dsp:spPr>
        <a:xfrm>
          <a:off x="4399333" y="2711228"/>
          <a:ext cx="2040743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sp:txBody>
      <dsp:txXfrm>
        <a:off x="4399333" y="2711228"/>
        <a:ext cx="2040743" cy="908450"/>
      </dsp:txXfrm>
    </dsp:sp>
    <dsp:sp modelId="{6D38960A-3C8B-4789-9A92-156B8EF1AF5C}">
      <dsp:nvSpPr>
        <dsp:cNvPr id="0" name=""/>
        <dsp:cNvSpPr/>
      </dsp:nvSpPr>
      <dsp:spPr>
        <a:xfrm>
          <a:off x="6821626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sp:txBody>
      <dsp:txXfrm>
        <a:off x="6821626" y="2711228"/>
        <a:ext cx="1816901" cy="908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sp:txBody>
      <dsp:txXfrm>
        <a:off x="28439" y="2093510"/>
        <a:ext cx="1760905" cy="853886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2568091" y="1050438"/>
        <a:ext cx="1760905" cy="853886"/>
      </dsp:txXfrm>
    </dsp:sp>
    <dsp:sp modelId="{94F5CC96-FBE5-4D86-9B35-A216C1FA4BD4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194274"/>
        <a:ext cx="44679" cy="44679"/>
      </dsp:txXfrm>
    </dsp:sp>
    <dsp:sp modelId="{6D76FA17-411F-4566-902A-EE038DA3FB3B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107743" y="528902"/>
        <a:ext cx="1760905" cy="853886"/>
      </dsp:txXfrm>
    </dsp:sp>
    <dsp:sp modelId="{1A16D7A3-74CC-4222-84E3-47B0E9492E2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715809"/>
        <a:ext cx="44679" cy="44679"/>
      </dsp:txXfrm>
    </dsp:sp>
    <dsp:sp modelId="{E75789C7-095E-4F30-8FBD-C8335E8851B1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107743" y="1571974"/>
        <a:ext cx="1760905" cy="853886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68091" y="3136581"/>
        <a:ext cx="1760905" cy="853886"/>
      </dsp:txXfrm>
    </dsp:sp>
    <dsp:sp modelId="{5D0E5740-4982-4C12-BD21-737807955766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280417"/>
        <a:ext cx="44679" cy="44679"/>
      </dsp:txXfrm>
    </dsp:sp>
    <dsp:sp modelId="{B3CF5AEC-8957-48C0-8956-56D515B1064A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107743" y="2615045"/>
        <a:ext cx="1760905" cy="853886"/>
      </dsp:txXfrm>
    </dsp:sp>
    <dsp:sp modelId="{FE2EA20A-B1ED-4062-BEF1-8F315A26DAF4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801952"/>
        <a:ext cx="44679" cy="44679"/>
      </dsp:txXfrm>
    </dsp:sp>
    <dsp:sp modelId="{FE0B44D9-1912-4FA7-B64E-0FA27D87DDFF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sp:txBody>
      <dsp:txXfrm>
        <a:off x="5107743" y="3658117"/>
        <a:ext cx="1760905" cy="853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sp:txBody>
      <dsp:txXfrm>
        <a:off x="28439" y="2093510"/>
        <a:ext cx="1760905" cy="853886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sp:txBody>
      <dsp:txXfrm>
        <a:off x="2568091" y="1050438"/>
        <a:ext cx="1760905" cy="853886"/>
      </dsp:txXfrm>
    </dsp:sp>
    <dsp:sp modelId="{BE4C4CF1-D43C-4953-A22C-302E602D9A52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194274"/>
        <a:ext cx="44679" cy="44679"/>
      </dsp:txXfrm>
    </dsp:sp>
    <dsp:sp modelId="{7A985FC6-5DA7-4918-946A-38B3C60E016F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sp:txBody>
      <dsp:txXfrm>
        <a:off x="5107743" y="528902"/>
        <a:ext cx="1760905" cy="853886"/>
      </dsp:txXfrm>
    </dsp:sp>
    <dsp:sp modelId="{8D04B36A-1567-4596-AD37-BD96D47E415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715809"/>
        <a:ext cx="44679" cy="44679"/>
      </dsp:txXfrm>
    </dsp:sp>
    <dsp:sp modelId="{5AA2AC7B-EEA6-4056-9CCA-306FBF930985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sp:txBody>
      <dsp:txXfrm>
        <a:off x="5107743" y="1571974"/>
        <a:ext cx="1760905" cy="853886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68091" y="3136581"/>
        <a:ext cx="1760905" cy="853886"/>
      </dsp:txXfrm>
    </dsp:sp>
    <dsp:sp modelId="{D32D5806-DE45-4B4D-A030-99C7E32D74D9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280417"/>
        <a:ext cx="44679" cy="44679"/>
      </dsp:txXfrm>
    </dsp:sp>
    <dsp:sp modelId="{A5089573-92F1-4B42-87A9-94AEA17B638D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107743" y="2615045"/>
        <a:ext cx="1760905" cy="853886"/>
      </dsp:txXfrm>
    </dsp:sp>
    <dsp:sp modelId="{2D38261D-3C06-4758-A244-4F9B5F18445A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801952"/>
        <a:ext cx="44679" cy="44679"/>
      </dsp:txXfrm>
    </dsp:sp>
    <dsp:sp modelId="{EEF9BC06-164A-425D-B2FF-5656D419E1D6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sp:txBody>
      <dsp:txXfrm>
        <a:off x="5107743" y="3658117"/>
        <a:ext cx="1760905" cy="853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BEC0B-2A00-4007-8255-5D9D0E811545}" type="datetimeFigureOut">
              <a:rPr lang="ko-KR" altLang="en-US" smtClean="0"/>
              <a:pPr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F48A9-9FBC-48B5-8A91-086D97CABF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6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F48A9-9FBC-48B5-8A91-086D97CABF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0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F48A9-9FBC-48B5-8A91-086D97CABF2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11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ovenapp.io/view/o23DQbtM3anUaYsJM3nMi7KTQ4zEbmNO/pgsBC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526197" y="10349"/>
            <a:ext cx="1643055" cy="646024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7577848" y="4061999"/>
            <a:ext cx="461415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233049" y="249234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Java, DB</a:t>
            </a:r>
            <a:r>
              <a:rPr lang="ko-KR" altLang="en-US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를 활용한 </a:t>
            </a:r>
            <a:endParaRPr lang="en-US" altLang="ko-KR" sz="3200" b="1" kern="0" dirty="0" smtClean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과제 관리 시스템 구현</a:t>
            </a:r>
            <a:endParaRPr lang="ko-KR" altLang="en-US" sz="3200" b="1" kern="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71954" y="356435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이성원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김정인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김지현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도현호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solidFill>
            <a:schemeClr val="bg1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4169" y="194813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[2020.06.19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중간발표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-2]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7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65451" y="4738303"/>
            <a:ext cx="3352800" cy="1256085"/>
            <a:chOff x="4619071" y="1628800"/>
            <a:chExt cx="3352800" cy="1256085"/>
          </a:xfrm>
        </p:grpSpPr>
        <p:pic>
          <p:nvPicPr>
            <p:cNvPr id="24" name="Picture 7" descr="C:\Users\user\Documents\카카오톡 받은 파일\새 폴더\발표0618\login\signup-n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19071" y="2044774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4619071" y="1628800"/>
              <a:ext cx="3352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실패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65452" y="1628800"/>
            <a:ext cx="2480329" cy="1596130"/>
            <a:chOff x="8584224" y="1628800"/>
            <a:chExt cx="2480328" cy="1596130"/>
          </a:xfrm>
        </p:grpSpPr>
        <p:pic>
          <p:nvPicPr>
            <p:cNvPr id="25" name="Picture 8" descr="C:\Users\user\Documents\카카오톡 받은 파일\새 폴더\발표0618\login\signup-o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84224" y="2044774"/>
              <a:ext cx="2480328" cy="118015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8584224" y="1628800"/>
              <a:ext cx="1750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성공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04862" y="1628800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주소로 본인인증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46655" y="1628800"/>
            <a:ext cx="3557548" cy="5114900"/>
            <a:chOff x="2252779" y="1527932"/>
            <a:chExt cx="3557549" cy="5114900"/>
          </a:xfrm>
        </p:grpSpPr>
        <p:grpSp>
          <p:nvGrpSpPr>
            <p:cNvPr id="9" name="그룹 8"/>
            <p:cNvGrpSpPr/>
            <p:nvPr/>
          </p:nvGrpSpPr>
          <p:grpSpPr>
            <a:xfrm>
              <a:off x="2252779" y="1527932"/>
              <a:ext cx="3557549" cy="5114900"/>
              <a:chOff x="793750" y="1628800"/>
              <a:chExt cx="3557549" cy="5114900"/>
            </a:xfrm>
          </p:grpSpPr>
          <p:pic>
            <p:nvPicPr>
              <p:cNvPr id="14" name="Picture 4" descr="C:\Users\user\Documents\카카오톡 받은 파일\새 폴더\발표0618\login\signup-email-mail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0715" t="42011" b="4218"/>
              <a:stretch>
                <a:fillRect/>
              </a:stretch>
            </p:blipFill>
            <p:spPr bwMode="auto">
              <a:xfrm>
                <a:off x="793750" y="3422129"/>
                <a:ext cx="3557549" cy="1944216"/>
              </a:xfrm>
              <a:prstGeom prst="rect">
                <a:avLst/>
              </a:prstGeom>
              <a:noFill/>
            </p:spPr>
          </p:pic>
          <p:pic>
            <p:nvPicPr>
              <p:cNvPr id="15" name="Picture 3" descr="C:\Users\user\Documents\카카오톡 받은 파일\새 폴더\발표0618\login\signup-email-cerno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93750" y="5471150"/>
                <a:ext cx="2758460" cy="1272550"/>
              </a:xfrm>
              <a:prstGeom prst="rect">
                <a:avLst/>
              </a:prstGeom>
              <a:noFill/>
            </p:spPr>
          </p:pic>
          <p:pic>
            <p:nvPicPr>
              <p:cNvPr id="23" name="Picture 5" descr="C:\Users\user\Documents\카카오톡 받은 파일\새 폴더\발표0618\login\signup-emailsending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04863" y="2044774"/>
                <a:ext cx="2758460" cy="1272550"/>
              </a:xfrm>
              <a:prstGeom prst="rect">
                <a:avLst/>
              </a:prstGeom>
              <a:noFill/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793750" y="16288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* </a:t>
                </a:r>
                <a:r>
                  <a:rPr lang="ko-KR" altLang="en-US" dirty="0" err="1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이메일</a:t>
                </a:r>
                <a:r>
                  <a:rPr lang="ko-KR" altLang="en-US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 인증 절차</a:t>
                </a:r>
                <a:endPara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096792" y="4752141"/>
              <a:ext cx="520161" cy="21602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89C9D499-E5DC-4C67-BF5A-7A46A15F905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301" y="2006674"/>
            <a:ext cx="2515566" cy="47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9" y="1268414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4" descr="C:\Users\user\Documents\카카오톡 받은 파일\새 폴더\발표0618\student\class-pa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6144" y="1988840"/>
            <a:ext cx="5920782" cy="4572034"/>
          </a:xfrm>
          <a:prstGeom prst="rect">
            <a:avLst/>
          </a:prstGeom>
          <a:noFill/>
        </p:spPr>
      </p:pic>
      <p:pic>
        <p:nvPicPr>
          <p:cNvPr id="13" name="Picture 5" descr="C:\Users\user\Documents\카카오톡 받은 파일\새 폴더\발표0618\student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30" y="1988840"/>
            <a:ext cx="5920782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4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177" y="163748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5" y="648900"/>
              <a:ext cx="8194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강의검색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2" descr="C:\Users\user\Documents\카카오톡 받은 파일\새 폴더\발표0618\student\class-search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6" y="2025318"/>
            <a:ext cx="5920782" cy="4572034"/>
          </a:xfrm>
          <a:prstGeom prst="rect">
            <a:avLst/>
          </a:prstGeom>
          <a:noFill/>
        </p:spPr>
      </p:pic>
      <p:pic>
        <p:nvPicPr>
          <p:cNvPr id="13" name="Picture 3" descr="C:\Users\user\Documents\카카오톡 받은 파일\새 폴더\발표0618\student\class-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9" y="2025318"/>
            <a:ext cx="5920782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5" y="158724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선생님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344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4" name="Picture 3" descr="C:\Users\user\Documents\카카오톡 받은 파일\새 폴더\발표0618\student\class-re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4" y="1637745"/>
            <a:ext cx="6666926" cy="5148207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4" y="1268413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12025" y="2636912"/>
            <a:ext cx="864096" cy="34563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6CCAC08-C2A8-49CD-8D66-5C8B9A3FB7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6827" y="1692747"/>
            <a:ext cx="3333749" cy="5010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D3EDEB6-A360-4C28-990B-7362EE740D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642" y="1691302"/>
            <a:ext cx="3333749" cy="501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301D3E-1753-4A31-9E5F-A99A231869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314" y="1688314"/>
            <a:ext cx="3333749" cy="5010150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15761" y="648900"/>
              <a:ext cx="1184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 팝업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23793" y="1262495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이미 수강신청 했을 경우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865" y="1262495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가능한 경우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4314" y="1262495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불가능한 경우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99456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55840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84233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59898" y="5373216"/>
            <a:ext cx="431316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760298" y="5373216"/>
            <a:ext cx="431316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03514" y="5373216"/>
            <a:ext cx="431316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6" descr="C:\Users\user\Documents\카카오톡 받은 파일\새 폴더\발표0618\student\task-cur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7559" y="1989138"/>
            <a:ext cx="5920782" cy="4572034"/>
          </a:xfrm>
          <a:prstGeom prst="rect">
            <a:avLst/>
          </a:prstGeom>
          <a:noFill/>
        </p:spPr>
      </p:pic>
      <p:pic>
        <p:nvPicPr>
          <p:cNvPr id="14" name="Picture 7" descr="C:\Users\user\Documents\카카오톡 받은 파일\새 폴더\발표0618\student\tas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28" y="1989138"/>
            <a:ext cx="5920782" cy="4572034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4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모든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2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8010" y="158724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진행 중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4864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3" y="1619508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68010" y="158724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-2</a:t>
            </a:r>
          </a:p>
        </p:txBody>
      </p:sp>
      <p:pic>
        <p:nvPicPr>
          <p:cNvPr id="27650" name="Picture 2" descr="C:\Users\user\Documents\카카오톡 받은 파일\새 폴더\발표0618\student\task-comb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438" y="1994322"/>
            <a:ext cx="5920782" cy="4572034"/>
          </a:xfrm>
          <a:prstGeom prst="rect">
            <a:avLst/>
          </a:prstGeom>
          <a:noFill/>
        </p:spPr>
      </p:pic>
      <p:pic>
        <p:nvPicPr>
          <p:cNvPr id="1026" name="Picture 2" descr="C:\Users\Administrator\Desktop\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2" y="1959424"/>
            <a:ext cx="5944430" cy="46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0490" y="648900"/>
              <a:ext cx="8354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과제제출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제출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0245" name="Picture 5" descr="C:\Users\user\Documents\카카오톡 받은 파일\새 폴더\발표0618\at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2" y="1644412"/>
            <a:ext cx="2333643" cy="5094007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983434" y="4205553"/>
            <a:ext cx="1944215" cy="951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550072" y="1637746"/>
            <a:ext cx="3509036" cy="2956107"/>
            <a:chOff x="3550072" y="1637745"/>
            <a:chExt cx="3509036" cy="2956107"/>
          </a:xfrm>
        </p:grpSpPr>
        <p:pic>
          <p:nvPicPr>
            <p:cNvPr id="10244" name="Picture 4" descr="C:\Users\user\Documents\카카오톡 받은 파일\새 폴더\발표0618\att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0072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3550072" y="1637745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다운로드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05212" y="1637746"/>
            <a:ext cx="3509036" cy="2956107"/>
            <a:chOff x="7505210" y="1637745"/>
            <a:chExt cx="3509036" cy="2956107"/>
          </a:xfrm>
        </p:grpSpPr>
        <p:pic>
          <p:nvPicPr>
            <p:cNvPr id="10242" name="Picture 2" descr="C:\Users\user\Documents\카카오톡 받은 파일\새 폴더\발표0618\student\submitfi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05210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7505210" y="1637745"/>
              <a:ext cx="1967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업로드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9" name="꺾인 연결선 28"/>
          <p:cNvCxnSpPr>
            <a:endCxn id="27" idx="0"/>
          </p:cNvCxnSpPr>
          <p:nvPr/>
        </p:nvCxnSpPr>
        <p:spPr>
          <a:xfrm rot="5400000" flipH="1" flipV="1">
            <a:off x="2493852" y="1857044"/>
            <a:ext cx="2367323" cy="1928729"/>
          </a:xfrm>
          <a:prstGeom prst="bentConnector3">
            <a:avLst>
              <a:gd name="adj1" fmla="val 109656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550072" y="5013176"/>
            <a:ext cx="5797819" cy="1404182"/>
            <a:chOff x="3550071" y="5373216"/>
            <a:chExt cx="5797818" cy="1404182"/>
          </a:xfrm>
        </p:grpSpPr>
        <p:pic>
          <p:nvPicPr>
            <p:cNvPr id="12" name="Picture 3" descr="C:\Users\user\Documents\카카오톡 받은 파일\새 폴더\발표0618\student\task-sub-o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7519" y="5937287"/>
              <a:ext cx="2800370" cy="840111"/>
            </a:xfrm>
            <a:prstGeom prst="rect">
              <a:avLst/>
            </a:prstGeom>
            <a:noFill/>
          </p:spPr>
        </p:pic>
        <p:pic>
          <p:nvPicPr>
            <p:cNvPr id="13" name="Picture 4" descr="C:\Users\user\Documents\카카오톡 받은 파일\새 폴더\발표0618\student\task-sub-confir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50071" y="5937286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3550071" y="5373216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제출버튼 클릭 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5" name="꺾인 연결선 24"/>
          <p:cNvCxnSpPr>
            <a:endCxn id="28" idx="0"/>
          </p:cNvCxnSpPr>
          <p:nvPr/>
        </p:nvCxnSpPr>
        <p:spPr>
          <a:xfrm flipV="1">
            <a:off x="2927650" y="1637746"/>
            <a:ext cx="5561165" cy="4455551"/>
          </a:xfrm>
          <a:prstGeom prst="bentConnector4">
            <a:avLst>
              <a:gd name="adj1" fmla="val 41157"/>
              <a:gd name="adj2" fmla="val 10513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 flipV="1">
            <a:off x="983434" y="3941566"/>
            <a:ext cx="1944215" cy="1863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flipV="1">
            <a:off x="999578" y="5981149"/>
            <a:ext cx="1944215" cy="3258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9" y="1268414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67241" y="648900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개발 계획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521065680"/>
              </p:ext>
            </p:extLst>
          </p:nvPr>
        </p:nvGraphicFramePr>
        <p:xfrm>
          <a:off x="793750" y="1260475"/>
          <a:ext cx="10327131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모서리가 둥근 직사각형 6">
            <a:hlinkClick r:id="rId7"/>
          </p:cNvPr>
          <p:cNvSpPr/>
          <p:nvPr/>
        </p:nvSpPr>
        <p:spPr>
          <a:xfrm>
            <a:off x="9903840" y="558800"/>
            <a:ext cx="1217042" cy="362183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UI </a:t>
            </a:r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96003" y="2132856"/>
            <a:ext cx="3600400" cy="14401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829503" y="2668270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나눔고딕 ExtraBold" pitchFamily="50" charset="-127"/>
                <a:ea typeface="나눔고딕 ExtraBold" pitchFamily="50" charset="-127"/>
              </a:rPr>
              <a:t>25-32 </a:t>
            </a:r>
            <a:r>
              <a:rPr lang="ko-KR" altLang="en-US" dirty="0" smtClean="0">
                <a:solidFill>
                  <a:schemeClr val="accent2"/>
                </a:solidFill>
                <a:latin typeface="나눔고딕 ExtraBold" pitchFamily="50" charset="-127"/>
                <a:ea typeface="나눔고딕 ExtraBold" pitchFamily="50" charset="-127"/>
              </a:rPr>
              <a:t>슬라이드 참조</a:t>
            </a:r>
            <a:endParaRPr lang="ko-KR" altLang="en-US" dirty="0">
              <a:solidFill>
                <a:schemeClr val="accent2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9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1267" name="Picture 3" descr="C:\Users\user\Documents\카카오톡 받은 파일\새 폴더\발표0618\teacher\class-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3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8" name="Picture 4" descr="C:\Users\user\Documents\카카오톡 받은 파일\새 폴더\발표0618\teacher\class-pa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80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9" name="Picture 5" descr="C:\Users\user\Documents\카카오톡 받은 파일\새 폴더\발표0618\teacher\clas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8" y="2397202"/>
            <a:ext cx="3947189" cy="3048022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5" y="1268413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328" y="2013841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5780" y="2027870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84231" y="2046107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93521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과목명으로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Administrator\Desktop\cl-find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l-fin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3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167439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강사명으로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1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7" y="648900"/>
              <a:ext cx="8194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9219" name="Picture 3" descr="C:\Users\user\Documents\카카오톡 받은 파일\새 폴더\발표0618\teacher\class-cre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1" y="1700809"/>
            <a:ext cx="3333749" cy="4991100"/>
          </a:xfrm>
          <a:prstGeom prst="rect">
            <a:avLst/>
          </a:prstGeom>
          <a:noFill/>
        </p:spPr>
      </p:pic>
      <p:pic>
        <p:nvPicPr>
          <p:cNvPr id="9223" name="Picture 7" descr="C:\Users\user\Documents\카카오톡 받은 파일\새 폴더\발표0618\teacher\class-creat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2564904"/>
            <a:ext cx="3200423" cy="960127"/>
          </a:xfrm>
          <a:prstGeom prst="rect">
            <a:avLst/>
          </a:prstGeom>
          <a:noFill/>
        </p:spPr>
      </p:pic>
      <p:pic>
        <p:nvPicPr>
          <p:cNvPr id="9225" name="Picture 9" descr="C:\Users\user\Documents\카카오톡 받은 파일\새 폴더\발표0618\teacher\class-creat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808" y="3663114"/>
            <a:ext cx="3200423" cy="960127"/>
          </a:xfrm>
          <a:prstGeom prst="rect">
            <a:avLst/>
          </a:prstGeom>
          <a:noFill/>
        </p:spPr>
      </p:pic>
      <p:pic>
        <p:nvPicPr>
          <p:cNvPr id="9224" name="Picture 8" descr="C:\Users\user\Documents\카카오톡 받은 파일\새 폴더\발표0618\teacher\class-creat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6441" y="4761323"/>
            <a:ext cx="3200423" cy="960127"/>
          </a:xfrm>
          <a:prstGeom prst="rect">
            <a:avLst/>
          </a:prstGeom>
          <a:noFill/>
        </p:spPr>
      </p:pic>
      <p:pic>
        <p:nvPicPr>
          <p:cNvPr id="9226" name="Picture 10" descr="C:\Users\user\Documents\카카오톡 받은 파일\새 폴더\발표0618\teacher\class-create1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6441" y="3663114"/>
            <a:ext cx="3200423" cy="960127"/>
          </a:xfrm>
          <a:prstGeom prst="rect">
            <a:avLst/>
          </a:prstGeom>
          <a:noFill/>
        </p:spPr>
      </p:pic>
      <p:pic>
        <p:nvPicPr>
          <p:cNvPr id="9227" name="Picture 11" descr="C:\Users\user\Documents\카카오톡 받은 파일\새 폴더\발표0618\teacher\class-create-star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6441" y="2564904"/>
            <a:ext cx="3200423" cy="96012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7" y="648900"/>
              <a:ext cx="8194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290" name="Picture 2" descr="C:\Users\user\Documents\카카오톡 받은 파일\새 폴더\발표0618\teacher\class-create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5" y="1700213"/>
            <a:ext cx="3333751" cy="4991100"/>
          </a:xfrm>
          <a:prstGeom prst="rect">
            <a:avLst/>
          </a:prstGeom>
          <a:noFill/>
        </p:spPr>
      </p:pic>
      <p:pic>
        <p:nvPicPr>
          <p:cNvPr id="12291" name="Picture 3" descr="C:\Users\user\Documents\카카오톡 받은 파일\새 폴더\발표0618\teacher\class-cur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098" y="1700213"/>
            <a:ext cx="5920782" cy="4572034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5" y="1268413"/>
            <a:ext cx="5578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정상적으로 입력했을 경우 강의등록 성공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144766" y="3501008"/>
            <a:ext cx="115914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24633" y="648900"/>
              <a:ext cx="19672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 상세보기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316" name="Picture 4" descr="C:\Users\user\Documents\카카오톡 받은 파일\새 폴더\발표0618\teacher\class-modi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1"/>
            <a:ext cx="3029385" cy="4535421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5" y="1268413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상세보기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pic>
        <p:nvPicPr>
          <p:cNvPr id="16" name="Picture 3" descr="C:\Users\user\Documents\카카오톡 받은 파일\새 폴더\발표0618\teacher\class-in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240" y="1997292"/>
            <a:ext cx="2667019" cy="3688107"/>
          </a:xfrm>
          <a:prstGeom prst="rect">
            <a:avLst/>
          </a:prstGeom>
          <a:noFill/>
        </p:spPr>
      </p:pic>
      <p:pic>
        <p:nvPicPr>
          <p:cNvPr id="19" name="Picture 2" descr="C:\Users\user\Documents\카카오톡 받은 파일\새 폴더\발표0618\teacher\class-d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2254" y="1988841"/>
            <a:ext cx="2758460" cy="127255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73670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40829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256240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상세보기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6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8851" y="648900"/>
              <a:ext cx="8787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4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93561" y="1647260"/>
            <a:ext cx="3744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상단의 과제 탭을 클릭</a:t>
            </a:r>
            <a:endParaRPr lang="en-US" altLang="ko-KR" dirty="0" smtClean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 목록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4651" y="1647260"/>
            <a:ext cx="3400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강의명을 더블클릭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해당 강의의 과제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C:\Users\Administrator\Desktop\곤줄박이\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4" y="2276872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곤줄박이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8" y="2293591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93561" y="5798298"/>
            <a:ext cx="6540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1-1)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 목록에서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콤보박스를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통해 강의를 선택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해당 강의의 과제 조회</a:t>
            </a:r>
            <a:endParaRPr lang="en-US" altLang="ko-KR" dirty="0" smtClean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03119" y="2708920"/>
            <a:ext cx="1010625" cy="2160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endCxn id="5" idx="3"/>
          </p:cNvCxnSpPr>
          <p:nvPr/>
        </p:nvCxnSpPr>
        <p:spPr>
          <a:xfrm rot="16200000" flipV="1">
            <a:off x="3496137" y="4134539"/>
            <a:ext cx="2981366" cy="346152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2" y="1268413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모든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864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6000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2050" name="Picture 2" descr="C:\Users\Administrator\Desktop\곤줄박이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059981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곤줄박이\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71" y="2059981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4864" y="1268413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과목의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704" y="1988840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13171" y="1988840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3074" name="Picture 2" descr="C:\Users\Administrator\Desktop\곤줄박이\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" y="2412566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곤줄박이\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1" y="2412566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곤줄박이\3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79" y="2412565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216867" y="1988840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2896" y="648900"/>
              <a:ext cx="8306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8438" name="Picture 6" descr="C:\Users\user\Documents\카카오톡 받은 파일\새 폴더\발표0618\teacher\task-create-er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7231" y="2348880"/>
            <a:ext cx="2758460" cy="1272550"/>
          </a:xfrm>
          <a:prstGeom prst="rect">
            <a:avLst/>
          </a:prstGeom>
          <a:noFill/>
        </p:spPr>
      </p:pic>
      <p:pic>
        <p:nvPicPr>
          <p:cNvPr id="18439" name="Picture 7" descr="C:\Users\user\Documents\카카오톡 받은 파일\새 폴더\발표0618\teacher\task-create-er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7234" y="3789039"/>
            <a:ext cx="2793054" cy="960127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4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등록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4763" y="1628775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있을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때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라벨에 과목명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9009" y="1619508"/>
            <a:ext cx="319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없을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때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콤보박스로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과목명 선택가능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4352" y="1619508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유효성 검증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 descr="C:\Users\Administrator\Desktop\곤줄박이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78" y="2348880"/>
            <a:ext cx="2720517" cy="39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곤줄박이\4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05" y="2348880"/>
            <a:ext cx="2781689" cy="40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esktop\곤줄박이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348880"/>
            <a:ext cx="2713099" cy="39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2708218" y="3026459"/>
            <a:ext cx="1109551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46036" y="2942655"/>
            <a:ext cx="901217" cy="2278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63667" y="648900"/>
              <a:ext cx="12891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9459" name="Picture 3" descr="C:\Users\user\Documents\카카오톡 받은 파일\새 폴더\발표0618\teacher\task-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988840"/>
            <a:ext cx="3448050" cy="17335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5" y="1268413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04864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0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삭제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 descr="C:\Users\Administrator\Desktop\곤줄박이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3" y="1988841"/>
            <a:ext cx="33909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92700" y="648900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업무 </a:t>
            </a:r>
            <a:r>
              <a:rPr lang="ko-KR" altLang="en-US" sz="1600" dirty="0" err="1" smtClean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분담표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958850" y="4034582"/>
            <a:ext cx="1110100" cy="1110099"/>
            <a:chOff x="5834945" y="4441409"/>
            <a:chExt cx="1866524" cy="1866524"/>
          </a:xfrm>
        </p:grpSpPr>
        <p:sp>
          <p:nvSpPr>
            <p:cNvPr id="23" name="타원 22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김지현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chemeClr val="accent2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958850" y="2462918"/>
            <a:ext cx="1110100" cy="1110099"/>
            <a:chOff x="5834945" y="4441409"/>
            <a:chExt cx="1866524" cy="1866524"/>
          </a:xfrm>
        </p:grpSpPr>
        <p:sp>
          <p:nvSpPr>
            <p:cNvPr id="32" name="타원 3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김정인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958850" y="1166774"/>
            <a:ext cx="1110100" cy="1110099"/>
            <a:chOff x="5834947" y="4441409"/>
            <a:chExt cx="1866525" cy="1866524"/>
          </a:xfrm>
        </p:grpSpPr>
        <p:sp>
          <p:nvSpPr>
            <p:cNvPr id="37" name="타원 36"/>
            <p:cNvSpPr/>
            <p:nvPr/>
          </p:nvSpPr>
          <p:spPr>
            <a:xfrm>
              <a:off x="5834947" y="4441409"/>
              <a:ext cx="1866525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이성원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8" name="원호 37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그룹 40"/>
          <p:cNvGrpSpPr/>
          <p:nvPr/>
        </p:nvGrpSpPr>
        <p:grpSpPr>
          <a:xfrm>
            <a:off x="958850" y="5703278"/>
            <a:ext cx="1110100" cy="1110099"/>
            <a:chOff x="5834945" y="4441409"/>
            <a:chExt cx="1866524" cy="1866524"/>
          </a:xfrm>
        </p:grpSpPr>
        <p:sp>
          <p:nvSpPr>
            <p:cNvPr id="42" name="타원 4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도현호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43" name="원호 4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52283"/>
              </p:ext>
            </p:extLst>
          </p:nvPr>
        </p:nvGraphicFramePr>
        <p:xfrm>
          <a:off x="2271068" y="1338282"/>
          <a:ext cx="7389985" cy="99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421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강사화면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조회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기능 구현</a:t>
                      </a:r>
                      <a:endParaRPr lang="ko-KR" alt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테이블 생성 및 연동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59354"/>
              </p:ext>
            </p:extLst>
          </p:nvPr>
        </p:nvGraphicFramePr>
        <p:xfrm>
          <a:off x="2271068" y="2634426"/>
          <a:ext cx="7389985" cy="99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421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회원정보관리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회원테이블 생성 및 연동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11454"/>
              </p:ext>
            </p:extLst>
          </p:nvPr>
        </p:nvGraphicFramePr>
        <p:xfrm>
          <a:off x="2271068" y="3598897"/>
          <a:ext cx="8812654" cy="243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502"/>
                <a:gridCol w="7473152"/>
              </a:tblGrid>
              <a:tr h="1672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강사화면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조회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 기능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과제별 학생 제출 현황 조회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 채점 및 피드백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텍스트필드 입력 제한 및 현재 글자수 표기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미입력필드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경고 라벨 표시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첨부파일 업로드 및 다운로드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엑셀반출 기능 구현</a:t>
                      </a:r>
                      <a:endParaRPr lang="en-US" altLang="ko-KR" sz="1600" b="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CSS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  <a:endParaRPr lang="ko-KR" alt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758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과제테이블 생성 및 연동</a:t>
                      </a:r>
                      <a:r>
                        <a:rPr lang="en-US" altLang="ko-KR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강의별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학생 조회 </a:t>
                      </a:r>
                      <a:r>
                        <a:rPr lang="ko-KR" altLang="en-US" sz="16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뷰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r>
                        <a:rPr lang="en-US" altLang="ko-KR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과제별 제출 현황 </a:t>
                      </a:r>
                      <a:r>
                        <a:rPr lang="ko-KR" altLang="en-US" sz="16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뷰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endParaRPr lang="ko-KR" altLang="en-US" sz="16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339906"/>
              </p:ext>
            </p:extLst>
          </p:nvPr>
        </p:nvGraphicFramePr>
        <p:xfrm>
          <a:off x="2271068" y="5874786"/>
          <a:ext cx="7389985" cy="99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421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학생화면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과제제출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수강신청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연동테이블 생성 및 연동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4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곤줄박이\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5" y="1628775"/>
            <a:ext cx="6649889" cy="51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2" y="648900"/>
              <a:ext cx="13596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12830" y="6165304"/>
            <a:ext cx="1368153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83155" y="6190457"/>
            <a:ext cx="1368153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22057" y="4437112"/>
            <a:ext cx="5400601" cy="1440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2" y="648900"/>
              <a:ext cx="13596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7170" name="Picture 2" descr="C:\Users\Administrator\Desktop\곤줄박이\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52" y="2291874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곤줄박이\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0" y="2291874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35961" y="1628775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제출여부로 정렬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미제출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시 빨간색으로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95999" y="1637745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채점여부로 정렬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미채점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시 노란색으로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447869" y="2984768"/>
            <a:ext cx="864096" cy="2697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3395" y="2984768"/>
            <a:ext cx="847535" cy="2697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곤줄박이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15" y="2348880"/>
            <a:ext cx="3429479" cy="22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곤줄박이\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2" y="2059528"/>
            <a:ext cx="2713099" cy="46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2" y="648900"/>
              <a:ext cx="13596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2" name="Picture 5" descr="C:\Users\user\Documents\카카오톡 받은 파일\새 폴더\발표0618\teacher\task-mark-inf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0" y="4172996"/>
            <a:ext cx="2758460" cy="12725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6909" y="1599649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학생이 제출한 과제 확인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53048" y="3920356"/>
            <a:ext cx="110146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52847" y="4977494"/>
            <a:ext cx="1918817" cy="9631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83426" y="5940648"/>
            <a:ext cx="648073" cy="2880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dministrator\Desktop\곤줄박이\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348880"/>
            <a:ext cx="3231331" cy="9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019739" y="1874862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첨부파일 다운로드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16280" y="1968981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유효성 검증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B473276-E5BD-4DCF-A3F3-82D156AD05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6476" y="1822327"/>
            <a:ext cx="2242014" cy="4970865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419" y="1599649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채점 후 학생 화면에서 확인했을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783540" y="5251327"/>
            <a:ext cx="1642414" cy="7499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544272" y="6455660"/>
            <a:ext cx="642844" cy="2857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Administrator\Desktop\st-after-mak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6" y="1968981"/>
            <a:ext cx="6157918" cy="4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6513180" y="3657728"/>
            <a:ext cx="1599045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778383" y="3429001"/>
            <a:ext cx="455266" cy="2375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94319" y="3550083"/>
            <a:ext cx="5529748" cy="1524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50" y="1084892"/>
            <a:ext cx="10327131" cy="19389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남은 개발 사항</a:t>
            </a:r>
            <a:endParaRPr lang="en-US" altLang="ko-KR" sz="200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강사 화면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학생관리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기능 구현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테이블 및 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alert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디자인 구현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엑셀 반출 기능 구현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7197" y="648900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49" y="3365444"/>
            <a:ext cx="39669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8800" y="648900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END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2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29199" y="648900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프로젝트 스케줄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98391"/>
              </p:ext>
            </p:extLst>
          </p:nvPr>
        </p:nvGraphicFramePr>
        <p:xfrm>
          <a:off x="793750" y="1260474"/>
          <a:ext cx="10327134" cy="5628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9335">
                  <a:extLst>
                    <a:ext uri="{9D8B030D-6E8A-4147-A177-3AD203B41FA5}">
                      <a16:colId xmlns="" xmlns:a16="http://schemas.microsoft.com/office/drawing/2014/main" val="503747076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322916947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3153269298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767694523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1452305977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4291730517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497040464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3289647222"/>
                    </a:ext>
                  </a:extLst>
                </a:gridCol>
                <a:gridCol w="798569">
                  <a:extLst>
                    <a:ext uri="{9D8B030D-6E8A-4147-A177-3AD203B41FA5}">
                      <a16:colId xmlns="" xmlns:a16="http://schemas.microsoft.com/office/drawing/2014/main" val="2562526767"/>
                    </a:ext>
                  </a:extLst>
                </a:gridCol>
                <a:gridCol w="686990">
                  <a:extLst>
                    <a:ext uri="{9D8B030D-6E8A-4147-A177-3AD203B41FA5}">
                      <a16:colId xmlns="" xmlns:a16="http://schemas.microsoft.com/office/drawing/2014/main" val="3530493495"/>
                    </a:ext>
                  </a:extLst>
                </a:gridCol>
                <a:gridCol w="742780">
                  <a:extLst>
                    <a:ext uri="{9D8B030D-6E8A-4147-A177-3AD203B41FA5}">
                      <a16:colId xmlns="" xmlns:a16="http://schemas.microsoft.com/office/drawing/2014/main" val="3147750654"/>
                    </a:ext>
                  </a:extLst>
                </a:gridCol>
              </a:tblGrid>
              <a:tr h="948690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  <a:endParaRPr lang="en-US" altLang="ko-KR" sz="1400" b="0" dirty="0">
                        <a:solidFill>
                          <a:srgbClr val="70A9F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859030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93261768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 목표 결정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66770551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sng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6304302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디자인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42109776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 및 보완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8665957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715652" y="203768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47721" y="2978713"/>
            <a:ext cx="14832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75572" y="3911001"/>
            <a:ext cx="37080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33867" y="485392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421972" y="5764943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42752" y="1624016"/>
            <a:ext cx="1757465" cy="507474"/>
            <a:chOff x="8281253" y="3444089"/>
            <a:chExt cx="1757464" cy="392862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8282130" y="3448878"/>
              <a:ext cx="0" cy="388073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8281253" y="3444089"/>
              <a:ext cx="1757464" cy="357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프로젝트 기안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/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(5/8)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79768" y="1631951"/>
            <a:ext cx="1757943" cy="2335988"/>
            <a:chOff x="8291660" y="2364411"/>
            <a:chExt cx="1757943" cy="3288920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8291660" y="2364411"/>
              <a:ext cx="0" cy="328892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8292138" y="2374600"/>
              <a:ext cx="1757465" cy="73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-1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(5/29)</a:t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12879" y="1631951"/>
            <a:ext cx="1757943" cy="2392927"/>
            <a:chOff x="8291660" y="2364411"/>
            <a:chExt cx="1757943" cy="3345858"/>
          </a:xfrm>
        </p:grpSpPr>
        <p:cxnSp>
          <p:nvCxnSpPr>
            <p:cNvPr id="20" name="직선 연결선 19"/>
            <p:cNvCxnSpPr/>
            <p:nvPr/>
          </p:nvCxnSpPr>
          <p:spPr>
            <a:xfrm flipH="1" flipV="1">
              <a:off x="8291660" y="2364411"/>
              <a:ext cx="479" cy="3345858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8292138" y="2416819"/>
              <a:ext cx="1757465" cy="645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-2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(6/19)</a:t>
              </a:r>
              <a:endParaRPr lang="en-US" altLang="ko-KR" sz="400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166313" y="1631952"/>
            <a:ext cx="1762706" cy="4212168"/>
            <a:chOff x="8291660" y="2363130"/>
            <a:chExt cx="1762705" cy="937281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8291660" y="2364411"/>
              <a:ext cx="0" cy="93600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8296901" y="2363130"/>
              <a:ext cx="1757464" cy="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cs typeface="Aharoni" panose="02010803020104030203" pitchFamily="2" charset="-79"/>
                </a:rPr>
                <a:t>최종 발표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4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10146432"/>
              </p:ext>
            </p:extLst>
          </p:nvPr>
        </p:nvGraphicFramePr>
        <p:xfrm>
          <a:off x="1775520" y="1268414"/>
          <a:ext cx="8640960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51F389D-C6B3-4644-8B0E-6A499D4F9A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431" y="1884539"/>
            <a:ext cx="3257550" cy="4638675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4578" name="Picture 2" descr="C:\Users\user\Documents\카카오톡 받은 파일\새 폴더\발표0618\login\login-er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920" y="3858146"/>
            <a:ext cx="3448050" cy="15906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75921" y="1700808"/>
            <a:ext cx="5083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성공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신분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 따라 메인화면으로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75921" y="3141315"/>
            <a:ext cx="2324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실패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로그인 실패 팝업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14766" y="4779222"/>
            <a:ext cx="2910933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4865" y="1268413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19" name="오른쪽 대괄호 1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80258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ocuments\카카오톡 받은 파일\새 폴더\발표0618\login\id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394" y="2552130"/>
            <a:ext cx="3103268" cy="1431618"/>
          </a:xfrm>
          <a:prstGeom prst="rect">
            <a:avLst/>
          </a:prstGeom>
          <a:noFill/>
        </p:spPr>
      </p:pic>
      <p:pic>
        <p:nvPicPr>
          <p:cNvPr id="2053" name="Picture 5" descr="C:\Users\user\Documents\카카오톡 받은 파일\새 폴더\발표0618\login\idfind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2394" y="4475465"/>
            <a:ext cx="3103268" cy="1431618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95111" y="648900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아이디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아이디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937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989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13330" y="4911300"/>
            <a:ext cx="1368153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52186" y="1628800"/>
            <a:ext cx="4046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아이디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52186" y="409913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3ACC3EF-9629-44AD-AC98-64640F292B8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292" y="2265575"/>
            <a:ext cx="3061088" cy="3217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3FF732D-49AD-42B6-8C9F-82D9C2B6BB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0492" y="2267641"/>
            <a:ext cx="3061088" cy="32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0570" y="648900"/>
              <a:ext cx="11753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비밀번호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9" name="Picture 4" descr="C:\Users\user\Documents\카카오톡 받은 파일\새 폴더\발표0618\login\pw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224" y="2275131"/>
            <a:ext cx="2758460" cy="1272550"/>
          </a:xfrm>
          <a:prstGeom prst="rect">
            <a:avLst/>
          </a:prstGeom>
          <a:noFill/>
        </p:spPr>
      </p:pic>
      <p:pic>
        <p:nvPicPr>
          <p:cNvPr id="30" name="Picture 5" descr="C:\Users\user\Documents\카카오톡 받은 파일\새 폴더\발표0618\login\pwfindy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225" y="3933057"/>
            <a:ext cx="2301257" cy="1524011"/>
          </a:xfrm>
          <a:prstGeom prst="rect">
            <a:avLst/>
          </a:prstGeom>
          <a:noFill/>
        </p:spPr>
      </p:pic>
      <p:pic>
        <p:nvPicPr>
          <p:cNvPr id="31" name="Picture 6" descr="C:\Users\user\Documents\카카오톡 받은 파일\새 폴더\발표0618\login\pwfindyes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224" y="5517233"/>
            <a:ext cx="2758460" cy="1272550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비밀번호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52185" y="1628801"/>
            <a:ext cx="3332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24193" y="356372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1347D6B-A6E6-4048-9C87-05F6CD9AABC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796" y="2246948"/>
            <a:ext cx="2878859" cy="31505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6492DCC2-FC8C-44D9-BAA6-4C929850091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6494" y="2250269"/>
            <a:ext cx="2878859" cy="31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F658824-A2F7-480E-9A37-4FC8B34F99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6092" y="2052015"/>
            <a:ext cx="2384665" cy="4490521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3" name="Picture 6" descr="C:\Users\user\Documents\카카오톡 받은 파일\새 폴더\발표0618\login\signup-idche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0233" y="2522780"/>
            <a:ext cx="2937273" cy="135504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6299238" y="2600235"/>
            <a:ext cx="552069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90525" y="3516355"/>
            <a:ext cx="1840233" cy="10306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5" idx="3"/>
          </p:cNvCxnSpPr>
          <p:nvPr/>
        </p:nvCxnSpPr>
        <p:spPr>
          <a:xfrm>
            <a:off x="6851307" y="2753588"/>
            <a:ext cx="61947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Picture 2" descr="C:\Users\Administrator\Desktop\signup-email-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34" y="5060301"/>
            <a:ext cx="3433289" cy="10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64322" y="5075379"/>
            <a:ext cx="751758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7" idx="3"/>
          </p:cNvCxnSpPr>
          <p:nvPr/>
        </p:nvCxnSpPr>
        <p:spPr>
          <a:xfrm>
            <a:off x="6816080" y="5228732"/>
            <a:ext cx="69926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6EB4292-5858-42D7-9B3F-C5DED07BD6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3972" y="2009366"/>
            <a:ext cx="2384665" cy="44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812</Words>
  <Application>Microsoft Office PowerPoint</Application>
  <PresentationFormat>사용자 지정</PresentationFormat>
  <Paragraphs>281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Arial</vt:lpstr>
      <vt:lpstr>나눔고딕</vt:lpstr>
      <vt:lpstr>맑은 고딕</vt:lpstr>
      <vt:lpstr>나눔바른펜</vt:lpstr>
      <vt:lpstr>Aharoni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Registered User</cp:lastModifiedBy>
  <cp:revision>230</cp:revision>
  <dcterms:created xsi:type="dcterms:W3CDTF">2020-02-14T03:17:50Z</dcterms:created>
  <dcterms:modified xsi:type="dcterms:W3CDTF">2020-07-01T01:17:07Z</dcterms:modified>
</cp:coreProperties>
</file>